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303" r:id="rId6"/>
    <p:sldId id="304" r:id="rId7"/>
    <p:sldId id="305" r:id="rId8"/>
    <p:sldId id="287" r:id="rId9"/>
    <p:sldId id="276" r:id="rId10"/>
    <p:sldId id="265" r:id="rId11"/>
    <p:sldId id="279" r:id="rId12"/>
    <p:sldId id="272" r:id="rId13"/>
    <p:sldId id="271" r:id="rId14"/>
    <p:sldId id="306" r:id="rId15"/>
    <p:sldId id="275" r:id="rId16"/>
    <p:sldId id="307" r:id="rId17"/>
    <p:sldId id="308" r:id="rId18"/>
    <p:sldId id="302" r:id="rId19"/>
    <p:sldId id="310" r:id="rId20"/>
    <p:sldId id="31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50" d="100"/>
          <a:sy n="50" d="100"/>
        </p:scale>
        <p:origin x="606"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B1638F8-75F3-4739-BEC8-8E527DFDD4C9}"/>
              </a:ext>
            </a:extLst>
          </p:cNvPr>
          <p:cNvSpPr>
            <a:spLocks noGrp="1"/>
          </p:cNvSpPr>
          <p:nvPr>
            <p:ph type="pic" sz="quarter" idx="10"/>
          </p:nvPr>
        </p:nvSpPr>
        <p:spPr>
          <a:xfrm>
            <a:off x="0" y="0"/>
            <a:ext cx="12192000" cy="6858000"/>
          </a:xfrm>
        </p:spPr>
        <p:txBody>
          <a:bodyPr/>
          <a:lstStyle/>
          <a:p>
            <a:endParaRPr lang="en-MY"/>
          </a:p>
        </p:txBody>
      </p:sp>
    </p:spTree>
    <p:extLst>
      <p:ext uri="{BB962C8B-B14F-4D97-AF65-F5344CB8AC3E}">
        <p14:creationId xmlns:p14="http://schemas.microsoft.com/office/powerpoint/2010/main" val="37611883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EE7E6-31EE-49B5-AD73-DE4BF4C7078F}"/>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87F9FED9-9CE2-4157-892B-A03BDED1A7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5455B5AE-ECDC-4BE9-B408-730EB31ABF03}"/>
              </a:ext>
            </a:extLst>
          </p:cNvPr>
          <p:cNvSpPr>
            <a:spLocks noGrp="1"/>
          </p:cNvSpPr>
          <p:nvPr>
            <p:ph type="dt" sz="half" idx="10"/>
          </p:nvPr>
        </p:nvSpPr>
        <p:spPr/>
        <p:txBody>
          <a:bodyPr/>
          <a:lstStyle/>
          <a:p>
            <a:fld id="{209FB3B1-1D5B-4365-8311-25797326076A}" type="datetimeFigureOut">
              <a:rPr lang="en-MY" smtClean="0"/>
              <a:t>2/4/2019</a:t>
            </a:fld>
            <a:endParaRPr lang="en-MY"/>
          </a:p>
        </p:txBody>
      </p:sp>
      <p:sp>
        <p:nvSpPr>
          <p:cNvPr id="5" name="Footer Placeholder 4">
            <a:extLst>
              <a:ext uri="{FF2B5EF4-FFF2-40B4-BE49-F238E27FC236}">
                <a16:creationId xmlns:a16="http://schemas.microsoft.com/office/drawing/2014/main" id="{8CA42A55-A668-4898-9550-564B11FD026C}"/>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A12E9532-9FF4-4D07-BDD3-46682CC7BB5B}"/>
              </a:ext>
            </a:extLst>
          </p:cNvPr>
          <p:cNvSpPr>
            <a:spLocks noGrp="1"/>
          </p:cNvSpPr>
          <p:nvPr>
            <p:ph type="sldNum" sz="quarter" idx="12"/>
          </p:nvPr>
        </p:nvSpPr>
        <p:spPr/>
        <p:txBody>
          <a:bodyPr/>
          <a:lstStyle/>
          <a:p>
            <a:fld id="{35D4D215-8F3B-4213-8E57-C703980D4CE3}" type="slidenum">
              <a:rPr lang="en-MY" smtClean="0"/>
              <a:t>‹#›</a:t>
            </a:fld>
            <a:endParaRPr lang="en-MY"/>
          </a:p>
        </p:txBody>
      </p:sp>
    </p:spTree>
    <p:extLst>
      <p:ext uri="{BB962C8B-B14F-4D97-AF65-F5344CB8AC3E}">
        <p14:creationId xmlns:p14="http://schemas.microsoft.com/office/powerpoint/2010/main" val="3966473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9F343-240F-4EB6-89FE-4E620DE8AA0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61DA9B25-A2A3-4233-86C4-D46FF69669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CA82E6B5-DA32-4652-A76D-6A8ABC54AFB2}"/>
              </a:ext>
            </a:extLst>
          </p:cNvPr>
          <p:cNvSpPr>
            <a:spLocks noGrp="1"/>
          </p:cNvSpPr>
          <p:nvPr>
            <p:ph type="dt" sz="half" idx="10"/>
          </p:nvPr>
        </p:nvSpPr>
        <p:spPr/>
        <p:txBody>
          <a:bodyPr/>
          <a:lstStyle/>
          <a:p>
            <a:fld id="{209FB3B1-1D5B-4365-8311-25797326076A}" type="datetimeFigureOut">
              <a:rPr lang="en-MY" smtClean="0"/>
              <a:t>2/4/2019</a:t>
            </a:fld>
            <a:endParaRPr lang="en-MY"/>
          </a:p>
        </p:txBody>
      </p:sp>
      <p:sp>
        <p:nvSpPr>
          <p:cNvPr id="5" name="Footer Placeholder 4">
            <a:extLst>
              <a:ext uri="{FF2B5EF4-FFF2-40B4-BE49-F238E27FC236}">
                <a16:creationId xmlns:a16="http://schemas.microsoft.com/office/drawing/2014/main" id="{E0A8F620-FF41-478D-B9BF-5C3FB30D7211}"/>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5A90C536-4892-4E66-BC0E-493BE45318A3}"/>
              </a:ext>
            </a:extLst>
          </p:cNvPr>
          <p:cNvSpPr>
            <a:spLocks noGrp="1"/>
          </p:cNvSpPr>
          <p:nvPr>
            <p:ph type="sldNum" sz="quarter" idx="12"/>
          </p:nvPr>
        </p:nvSpPr>
        <p:spPr/>
        <p:txBody>
          <a:bodyPr/>
          <a:lstStyle/>
          <a:p>
            <a:fld id="{35D4D215-8F3B-4213-8E57-C703980D4CE3}" type="slidenum">
              <a:rPr lang="en-MY" smtClean="0"/>
              <a:t>‹#›</a:t>
            </a:fld>
            <a:endParaRPr lang="en-MY"/>
          </a:p>
        </p:txBody>
      </p:sp>
    </p:spTree>
    <p:extLst>
      <p:ext uri="{BB962C8B-B14F-4D97-AF65-F5344CB8AC3E}">
        <p14:creationId xmlns:p14="http://schemas.microsoft.com/office/powerpoint/2010/main" val="15567379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924C2-83F4-469E-B790-CAA21290EA1B}"/>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094A401A-21CA-4BB5-A5B2-963370CA85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A626DFF5-282C-4EF2-9C83-B7E98C8BD9CB}"/>
              </a:ext>
            </a:extLst>
          </p:cNvPr>
          <p:cNvSpPr>
            <a:spLocks noGrp="1"/>
          </p:cNvSpPr>
          <p:nvPr>
            <p:ph type="dt" sz="half" idx="10"/>
          </p:nvPr>
        </p:nvSpPr>
        <p:spPr/>
        <p:txBody>
          <a:bodyPr/>
          <a:lstStyle/>
          <a:p>
            <a:fld id="{209FB3B1-1D5B-4365-8311-25797326076A}" type="datetimeFigureOut">
              <a:rPr lang="en-MY" smtClean="0"/>
              <a:t>2/4/2019</a:t>
            </a:fld>
            <a:endParaRPr lang="en-MY"/>
          </a:p>
        </p:txBody>
      </p:sp>
      <p:sp>
        <p:nvSpPr>
          <p:cNvPr id="5" name="Footer Placeholder 4">
            <a:extLst>
              <a:ext uri="{FF2B5EF4-FFF2-40B4-BE49-F238E27FC236}">
                <a16:creationId xmlns:a16="http://schemas.microsoft.com/office/drawing/2014/main" id="{0D892619-102B-46FE-9544-6424F993566D}"/>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9378AA28-5707-42DD-B3BF-73F09BA01881}"/>
              </a:ext>
            </a:extLst>
          </p:cNvPr>
          <p:cNvSpPr>
            <a:spLocks noGrp="1"/>
          </p:cNvSpPr>
          <p:nvPr>
            <p:ph type="sldNum" sz="quarter" idx="12"/>
          </p:nvPr>
        </p:nvSpPr>
        <p:spPr/>
        <p:txBody>
          <a:bodyPr/>
          <a:lstStyle/>
          <a:p>
            <a:fld id="{35D4D215-8F3B-4213-8E57-C703980D4CE3}" type="slidenum">
              <a:rPr lang="en-MY" smtClean="0"/>
              <a:t>‹#›</a:t>
            </a:fld>
            <a:endParaRPr lang="en-MY"/>
          </a:p>
        </p:txBody>
      </p:sp>
    </p:spTree>
    <p:extLst>
      <p:ext uri="{BB962C8B-B14F-4D97-AF65-F5344CB8AC3E}">
        <p14:creationId xmlns:p14="http://schemas.microsoft.com/office/powerpoint/2010/main" val="20842500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F9446-EE3E-4F28-A655-F185908F53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0C85B669-4884-4304-97A4-1BE85378E6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2F9285-5879-4586-8E41-8E14B517FA3C}"/>
              </a:ext>
            </a:extLst>
          </p:cNvPr>
          <p:cNvSpPr>
            <a:spLocks noGrp="1"/>
          </p:cNvSpPr>
          <p:nvPr>
            <p:ph type="dt" sz="half" idx="10"/>
          </p:nvPr>
        </p:nvSpPr>
        <p:spPr/>
        <p:txBody>
          <a:bodyPr/>
          <a:lstStyle/>
          <a:p>
            <a:fld id="{209FB3B1-1D5B-4365-8311-25797326076A}" type="datetimeFigureOut">
              <a:rPr lang="en-MY" smtClean="0"/>
              <a:t>2/4/2019</a:t>
            </a:fld>
            <a:endParaRPr lang="en-MY"/>
          </a:p>
        </p:txBody>
      </p:sp>
      <p:sp>
        <p:nvSpPr>
          <p:cNvPr id="5" name="Footer Placeholder 4">
            <a:extLst>
              <a:ext uri="{FF2B5EF4-FFF2-40B4-BE49-F238E27FC236}">
                <a16:creationId xmlns:a16="http://schemas.microsoft.com/office/drawing/2014/main" id="{D41BCE8F-0DC0-4437-B0EC-F6F183C75BE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B6D6680-1A98-4A4C-A4D7-285E1D852E16}"/>
              </a:ext>
            </a:extLst>
          </p:cNvPr>
          <p:cNvSpPr>
            <a:spLocks noGrp="1"/>
          </p:cNvSpPr>
          <p:nvPr>
            <p:ph type="sldNum" sz="quarter" idx="12"/>
          </p:nvPr>
        </p:nvSpPr>
        <p:spPr/>
        <p:txBody>
          <a:bodyPr/>
          <a:lstStyle/>
          <a:p>
            <a:fld id="{35D4D215-8F3B-4213-8E57-C703980D4CE3}" type="slidenum">
              <a:rPr lang="en-MY" smtClean="0"/>
              <a:t>‹#›</a:t>
            </a:fld>
            <a:endParaRPr lang="en-MY"/>
          </a:p>
        </p:txBody>
      </p:sp>
    </p:spTree>
    <p:extLst>
      <p:ext uri="{BB962C8B-B14F-4D97-AF65-F5344CB8AC3E}">
        <p14:creationId xmlns:p14="http://schemas.microsoft.com/office/powerpoint/2010/main" val="4113109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A1E7-D5EE-4913-BD2B-2B7A7F27923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56C5DD27-F355-43E2-B223-4964AD0752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2CA8D1AB-A461-4256-B16E-345F1544E5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A6F7A873-249E-4F85-9D52-36A760C18858}"/>
              </a:ext>
            </a:extLst>
          </p:cNvPr>
          <p:cNvSpPr>
            <a:spLocks noGrp="1"/>
          </p:cNvSpPr>
          <p:nvPr>
            <p:ph type="dt" sz="half" idx="10"/>
          </p:nvPr>
        </p:nvSpPr>
        <p:spPr/>
        <p:txBody>
          <a:bodyPr/>
          <a:lstStyle/>
          <a:p>
            <a:fld id="{209FB3B1-1D5B-4365-8311-25797326076A}" type="datetimeFigureOut">
              <a:rPr lang="en-MY" smtClean="0"/>
              <a:t>2/4/2019</a:t>
            </a:fld>
            <a:endParaRPr lang="en-MY"/>
          </a:p>
        </p:txBody>
      </p:sp>
      <p:sp>
        <p:nvSpPr>
          <p:cNvPr id="6" name="Footer Placeholder 5">
            <a:extLst>
              <a:ext uri="{FF2B5EF4-FFF2-40B4-BE49-F238E27FC236}">
                <a16:creationId xmlns:a16="http://schemas.microsoft.com/office/drawing/2014/main" id="{D593E3A5-DF29-47B7-8A65-4D821885B57C}"/>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39674FA-C554-4354-BAD1-8E7B38586D32}"/>
              </a:ext>
            </a:extLst>
          </p:cNvPr>
          <p:cNvSpPr>
            <a:spLocks noGrp="1"/>
          </p:cNvSpPr>
          <p:nvPr>
            <p:ph type="sldNum" sz="quarter" idx="12"/>
          </p:nvPr>
        </p:nvSpPr>
        <p:spPr/>
        <p:txBody>
          <a:bodyPr/>
          <a:lstStyle/>
          <a:p>
            <a:fld id="{35D4D215-8F3B-4213-8E57-C703980D4CE3}" type="slidenum">
              <a:rPr lang="en-MY" smtClean="0"/>
              <a:t>‹#›</a:t>
            </a:fld>
            <a:endParaRPr lang="en-MY"/>
          </a:p>
        </p:txBody>
      </p:sp>
    </p:spTree>
    <p:extLst>
      <p:ext uri="{BB962C8B-B14F-4D97-AF65-F5344CB8AC3E}">
        <p14:creationId xmlns:p14="http://schemas.microsoft.com/office/powerpoint/2010/main" val="36248161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CEB2B-CC54-4142-A3E8-47611F515305}"/>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F499ACB2-6093-43C8-BFE6-11E81DC942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D34260-0F69-40AD-BB8E-0847604BAF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1B67F618-85E5-4E76-BEAF-8AAAD15766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870CF1-0432-46D2-BBE9-6BA91C3B5A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4D61440B-9DCC-4922-9D9E-DAA76A9B005C}"/>
              </a:ext>
            </a:extLst>
          </p:cNvPr>
          <p:cNvSpPr>
            <a:spLocks noGrp="1"/>
          </p:cNvSpPr>
          <p:nvPr>
            <p:ph type="dt" sz="half" idx="10"/>
          </p:nvPr>
        </p:nvSpPr>
        <p:spPr/>
        <p:txBody>
          <a:bodyPr/>
          <a:lstStyle/>
          <a:p>
            <a:fld id="{209FB3B1-1D5B-4365-8311-25797326076A}" type="datetimeFigureOut">
              <a:rPr lang="en-MY" smtClean="0"/>
              <a:t>2/4/2019</a:t>
            </a:fld>
            <a:endParaRPr lang="en-MY"/>
          </a:p>
        </p:txBody>
      </p:sp>
      <p:sp>
        <p:nvSpPr>
          <p:cNvPr id="8" name="Footer Placeholder 7">
            <a:extLst>
              <a:ext uri="{FF2B5EF4-FFF2-40B4-BE49-F238E27FC236}">
                <a16:creationId xmlns:a16="http://schemas.microsoft.com/office/drawing/2014/main" id="{3D6DF320-E013-4B85-81F4-248CE8B65F26}"/>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248409B5-943D-4B86-8F7F-DE3A26FE1BF6}"/>
              </a:ext>
            </a:extLst>
          </p:cNvPr>
          <p:cNvSpPr>
            <a:spLocks noGrp="1"/>
          </p:cNvSpPr>
          <p:nvPr>
            <p:ph type="sldNum" sz="quarter" idx="12"/>
          </p:nvPr>
        </p:nvSpPr>
        <p:spPr/>
        <p:txBody>
          <a:bodyPr/>
          <a:lstStyle/>
          <a:p>
            <a:fld id="{35D4D215-8F3B-4213-8E57-C703980D4CE3}" type="slidenum">
              <a:rPr lang="en-MY" smtClean="0"/>
              <a:t>‹#›</a:t>
            </a:fld>
            <a:endParaRPr lang="en-MY"/>
          </a:p>
        </p:txBody>
      </p:sp>
    </p:spTree>
    <p:extLst>
      <p:ext uri="{BB962C8B-B14F-4D97-AF65-F5344CB8AC3E}">
        <p14:creationId xmlns:p14="http://schemas.microsoft.com/office/powerpoint/2010/main" val="8169060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F70BF-3499-42C9-808F-65A5BE71F84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ED1971E9-7764-4FFC-91DD-F3D3FF00C506}"/>
              </a:ext>
            </a:extLst>
          </p:cNvPr>
          <p:cNvSpPr>
            <a:spLocks noGrp="1"/>
          </p:cNvSpPr>
          <p:nvPr>
            <p:ph type="dt" sz="half" idx="10"/>
          </p:nvPr>
        </p:nvSpPr>
        <p:spPr/>
        <p:txBody>
          <a:bodyPr/>
          <a:lstStyle/>
          <a:p>
            <a:fld id="{209FB3B1-1D5B-4365-8311-25797326076A}" type="datetimeFigureOut">
              <a:rPr lang="en-MY" smtClean="0"/>
              <a:t>2/4/2019</a:t>
            </a:fld>
            <a:endParaRPr lang="en-MY"/>
          </a:p>
        </p:txBody>
      </p:sp>
      <p:sp>
        <p:nvSpPr>
          <p:cNvPr id="4" name="Footer Placeholder 3">
            <a:extLst>
              <a:ext uri="{FF2B5EF4-FFF2-40B4-BE49-F238E27FC236}">
                <a16:creationId xmlns:a16="http://schemas.microsoft.com/office/drawing/2014/main" id="{85A84378-75C8-4A91-9511-A91772B2DA78}"/>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5F0A34CF-9B90-4AC4-AE56-EDD936C6383D}"/>
              </a:ext>
            </a:extLst>
          </p:cNvPr>
          <p:cNvSpPr>
            <a:spLocks noGrp="1"/>
          </p:cNvSpPr>
          <p:nvPr>
            <p:ph type="sldNum" sz="quarter" idx="12"/>
          </p:nvPr>
        </p:nvSpPr>
        <p:spPr/>
        <p:txBody>
          <a:bodyPr/>
          <a:lstStyle/>
          <a:p>
            <a:fld id="{35D4D215-8F3B-4213-8E57-C703980D4CE3}" type="slidenum">
              <a:rPr lang="en-MY" smtClean="0"/>
              <a:t>‹#›</a:t>
            </a:fld>
            <a:endParaRPr lang="en-MY"/>
          </a:p>
        </p:txBody>
      </p:sp>
    </p:spTree>
    <p:extLst>
      <p:ext uri="{BB962C8B-B14F-4D97-AF65-F5344CB8AC3E}">
        <p14:creationId xmlns:p14="http://schemas.microsoft.com/office/powerpoint/2010/main" val="18716435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6A5913-B0F3-48DD-B7E5-4F70D41B2413}"/>
              </a:ext>
            </a:extLst>
          </p:cNvPr>
          <p:cNvSpPr>
            <a:spLocks noGrp="1"/>
          </p:cNvSpPr>
          <p:nvPr>
            <p:ph type="dt" sz="half" idx="10"/>
          </p:nvPr>
        </p:nvSpPr>
        <p:spPr/>
        <p:txBody>
          <a:bodyPr/>
          <a:lstStyle/>
          <a:p>
            <a:fld id="{209FB3B1-1D5B-4365-8311-25797326076A}" type="datetimeFigureOut">
              <a:rPr lang="en-MY" smtClean="0"/>
              <a:t>2/4/2019</a:t>
            </a:fld>
            <a:endParaRPr lang="en-MY"/>
          </a:p>
        </p:txBody>
      </p:sp>
      <p:sp>
        <p:nvSpPr>
          <p:cNvPr id="3" name="Footer Placeholder 2">
            <a:extLst>
              <a:ext uri="{FF2B5EF4-FFF2-40B4-BE49-F238E27FC236}">
                <a16:creationId xmlns:a16="http://schemas.microsoft.com/office/drawing/2014/main" id="{4ABD6AD1-96CE-4CF0-AFAE-289BB167F120}"/>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724AE940-D56A-4541-A09D-F16D0E349CCE}"/>
              </a:ext>
            </a:extLst>
          </p:cNvPr>
          <p:cNvSpPr>
            <a:spLocks noGrp="1"/>
          </p:cNvSpPr>
          <p:nvPr>
            <p:ph type="sldNum" sz="quarter" idx="12"/>
          </p:nvPr>
        </p:nvSpPr>
        <p:spPr/>
        <p:txBody>
          <a:bodyPr/>
          <a:lstStyle/>
          <a:p>
            <a:fld id="{35D4D215-8F3B-4213-8E57-C703980D4CE3}" type="slidenum">
              <a:rPr lang="en-MY" smtClean="0"/>
              <a:t>‹#›</a:t>
            </a:fld>
            <a:endParaRPr lang="en-MY"/>
          </a:p>
        </p:txBody>
      </p:sp>
    </p:spTree>
    <p:extLst>
      <p:ext uri="{BB962C8B-B14F-4D97-AF65-F5344CB8AC3E}">
        <p14:creationId xmlns:p14="http://schemas.microsoft.com/office/powerpoint/2010/main" val="3106790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0A409-CABC-4C17-A0F0-0E4FFCBE2B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5CBD4E0D-A39B-4AF4-A1AD-EB212D7D39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DA4158AF-99DE-4AB5-A71C-3B03CB5CE8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E033ED-80EA-4C1F-91F4-EA255057225C}"/>
              </a:ext>
            </a:extLst>
          </p:cNvPr>
          <p:cNvSpPr>
            <a:spLocks noGrp="1"/>
          </p:cNvSpPr>
          <p:nvPr>
            <p:ph type="dt" sz="half" idx="10"/>
          </p:nvPr>
        </p:nvSpPr>
        <p:spPr/>
        <p:txBody>
          <a:bodyPr/>
          <a:lstStyle/>
          <a:p>
            <a:fld id="{209FB3B1-1D5B-4365-8311-25797326076A}" type="datetimeFigureOut">
              <a:rPr lang="en-MY" smtClean="0"/>
              <a:t>2/4/2019</a:t>
            </a:fld>
            <a:endParaRPr lang="en-MY"/>
          </a:p>
        </p:txBody>
      </p:sp>
      <p:sp>
        <p:nvSpPr>
          <p:cNvPr id="6" name="Footer Placeholder 5">
            <a:extLst>
              <a:ext uri="{FF2B5EF4-FFF2-40B4-BE49-F238E27FC236}">
                <a16:creationId xmlns:a16="http://schemas.microsoft.com/office/drawing/2014/main" id="{3940C3EA-554E-4958-84DF-FD2E76C400D9}"/>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CC000B01-6F46-4078-A086-A877F5C55BC0}"/>
              </a:ext>
            </a:extLst>
          </p:cNvPr>
          <p:cNvSpPr>
            <a:spLocks noGrp="1"/>
          </p:cNvSpPr>
          <p:nvPr>
            <p:ph type="sldNum" sz="quarter" idx="12"/>
          </p:nvPr>
        </p:nvSpPr>
        <p:spPr/>
        <p:txBody>
          <a:bodyPr/>
          <a:lstStyle/>
          <a:p>
            <a:fld id="{35D4D215-8F3B-4213-8E57-C703980D4CE3}" type="slidenum">
              <a:rPr lang="en-MY" smtClean="0"/>
              <a:t>‹#›</a:t>
            </a:fld>
            <a:endParaRPr lang="en-MY"/>
          </a:p>
        </p:txBody>
      </p:sp>
    </p:spTree>
    <p:extLst>
      <p:ext uri="{BB962C8B-B14F-4D97-AF65-F5344CB8AC3E}">
        <p14:creationId xmlns:p14="http://schemas.microsoft.com/office/powerpoint/2010/main" val="23939133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D39CC-7D70-492B-849F-C7EEE45582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89961659-1295-461A-A769-064295A414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0E3CD078-ED53-4142-864C-FBE4429AE6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7CA4D9-7344-4822-8F5E-A48A1C8FC638}"/>
              </a:ext>
            </a:extLst>
          </p:cNvPr>
          <p:cNvSpPr>
            <a:spLocks noGrp="1"/>
          </p:cNvSpPr>
          <p:nvPr>
            <p:ph type="dt" sz="half" idx="10"/>
          </p:nvPr>
        </p:nvSpPr>
        <p:spPr/>
        <p:txBody>
          <a:bodyPr/>
          <a:lstStyle/>
          <a:p>
            <a:fld id="{209FB3B1-1D5B-4365-8311-25797326076A}" type="datetimeFigureOut">
              <a:rPr lang="en-MY" smtClean="0"/>
              <a:t>2/4/2019</a:t>
            </a:fld>
            <a:endParaRPr lang="en-MY"/>
          </a:p>
        </p:txBody>
      </p:sp>
      <p:sp>
        <p:nvSpPr>
          <p:cNvPr id="6" name="Footer Placeholder 5">
            <a:extLst>
              <a:ext uri="{FF2B5EF4-FFF2-40B4-BE49-F238E27FC236}">
                <a16:creationId xmlns:a16="http://schemas.microsoft.com/office/drawing/2014/main" id="{D606F2C1-6570-4AEC-AA8F-D06FFD4094FD}"/>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5F0DB8D8-B555-4928-B1EB-A80B2D79AE35}"/>
              </a:ext>
            </a:extLst>
          </p:cNvPr>
          <p:cNvSpPr>
            <a:spLocks noGrp="1"/>
          </p:cNvSpPr>
          <p:nvPr>
            <p:ph type="sldNum" sz="quarter" idx="12"/>
          </p:nvPr>
        </p:nvSpPr>
        <p:spPr/>
        <p:txBody>
          <a:bodyPr/>
          <a:lstStyle/>
          <a:p>
            <a:fld id="{35D4D215-8F3B-4213-8E57-C703980D4CE3}" type="slidenum">
              <a:rPr lang="en-MY" smtClean="0"/>
              <a:t>‹#›</a:t>
            </a:fld>
            <a:endParaRPr lang="en-MY"/>
          </a:p>
        </p:txBody>
      </p:sp>
    </p:spTree>
    <p:extLst>
      <p:ext uri="{BB962C8B-B14F-4D97-AF65-F5344CB8AC3E}">
        <p14:creationId xmlns:p14="http://schemas.microsoft.com/office/powerpoint/2010/main" val="20699879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8959C2-42D7-42AF-9242-0874CAF7BC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BF148782-1437-4EBC-A2E0-B2D12CA332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D53D6473-CEDB-43DB-8B73-7A6D2D6ED0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FB3B1-1D5B-4365-8311-25797326076A}" type="datetimeFigureOut">
              <a:rPr lang="en-MY" smtClean="0"/>
              <a:t>2/4/2019</a:t>
            </a:fld>
            <a:endParaRPr lang="en-MY"/>
          </a:p>
        </p:txBody>
      </p:sp>
      <p:sp>
        <p:nvSpPr>
          <p:cNvPr id="5" name="Footer Placeholder 4">
            <a:extLst>
              <a:ext uri="{FF2B5EF4-FFF2-40B4-BE49-F238E27FC236}">
                <a16:creationId xmlns:a16="http://schemas.microsoft.com/office/drawing/2014/main" id="{72566CE4-255F-4C7E-B89B-7565E13003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04339643-238A-4AC0-A246-C0B4141C27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D4D215-8F3B-4213-8E57-C703980D4CE3}" type="slidenum">
              <a:rPr lang="en-MY" smtClean="0"/>
              <a:t>‹#›</a:t>
            </a:fld>
            <a:endParaRPr lang="en-MY"/>
          </a:p>
        </p:txBody>
      </p:sp>
    </p:spTree>
    <p:extLst>
      <p:ext uri="{BB962C8B-B14F-4D97-AF65-F5344CB8AC3E}">
        <p14:creationId xmlns:p14="http://schemas.microsoft.com/office/powerpoint/2010/main" val="964734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ADA205-5B26-4237-819A-7DA4F062F6CE}"/>
              </a:ext>
            </a:extLst>
          </p:cNvPr>
          <p:cNvSpPr txBox="1"/>
          <p:nvPr/>
        </p:nvSpPr>
        <p:spPr>
          <a:xfrm>
            <a:off x="5663146" y="1798913"/>
            <a:ext cx="3313728" cy="1068113"/>
          </a:xfrm>
          <a:prstGeom prst="rect">
            <a:avLst/>
          </a:prstGeom>
          <a:noFill/>
        </p:spPr>
        <p:txBody>
          <a:bodyPr wrap="none" rtlCol="0">
            <a:spAutoFit/>
          </a:bodyPr>
          <a:lstStyle/>
          <a:p>
            <a:r>
              <a:rPr lang="en-MY" sz="3600" spc="-150" dirty="0">
                <a:solidFill>
                  <a:schemeClr val="tx1">
                    <a:lumMod val="75000"/>
                    <a:lumOff val="25000"/>
                  </a:schemeClr>
                </a:solidFill>
                <a:latin typeface="Aharoni" panose="02010803020104030203" pitchFamily="2" charset="-79"/>
                <a:cs typeface="Aharoni" panose="02010803020104030203" pitchFamily="2" charset="-79"/>
              </a:rPr>
              <a:t>OUR WELCOME</a:t>
            </a:r>
          </a:p>
          <a:p>
            <a:pPr>
              <a:lnSpc>
                <a:spcPts val="3000"/>
              </a:lnSpc>
            </a:pPr>
            <a:r>
              <a:rPr lang="en-MY" sz="3600" spc="-150" dirty="0">
                <a:solidFill>
                  <a:schemeClr val="tx1">
                    <a:lumMod val="75000"/>
                    <a:lumOff val="25000"/>
                  </a:schemeClr>
                </a:solidFill>
                <a:latin typeface="Aharoni" panose="02010803020104030203" pitchFamily="2" charset="-79"/>
                <a:cs typeface="Aharoni" panose="02010803020104030203" pitchFamily="2" charset="-79"/>
              </a:rPr>
              <a:t>MESSAGE</a:t>
            </a:r>
            <a:endParaRPr lang="en-MY" sz="3600" spc="-150" dirty="0">
              <a:solidFill>
                <a:schemeClr val="tx1">
                  <a:lumMod val="75000"/>
                  <a:lumOff val="25000"/>
                </a:schemeClr>
              </a:solidFill>
              <a:latin typeface="Aileron Black" panose="00000A00000000000000" pitchFamily="50" charset="0"/>
              <a:cs typeface="Aharoni" panose="02010803020104030203" pitchFamily="2" charset="-79"/>
            </a:endParaRPr>
          </a:p>
        </p:txBody>
      </p:sp>
      <p:sp>
        <p:nvSpPr>
          <p:cNvPr id="5" name="TextBox 4">
            <a:extLst>
              <a:ext uri="{FF2B5EF4-FFF2-40B4-BE49-F238E27FC236}">
                <a16:creationId xmlns:a16="http://schemas.microsoft.com/office/drawing/2014/main" id="{455FA3DF-C4C4-489A-99BE-2B9E76D6B1AF}"/>
              </a:ext>
            </a:extLst>
          </p:cNvPr>
          <p:cNvSpPr txBox="1"/>
          <p:nvPr/>
        </p:nvSpPr>
        <p:spPr>
          <a:xfrm>
            <a:off x="5663146" y="3429000"/>
            <a:ext cx="5100102" cy="1477328"/>
          </a:xfrm>
          <a:prstGeom prst="rect">
            <a:avLst/>
          </a:prstGeom>
          <a:noFill/>
        </p:spPr>
        <p:txBody>
          <a:bodyPr wrap="square" rtlCol="0">
            <a:spAutoFit/>
          </a:bodyPr>
          <a:lstStyle/>
          <a:p>
            <a:r>
              <a:rPr lang="en-MY" dirty="0">
                <a:solidFill>
                  <a:schemeClr val="bg2">
                    <a:lumMod val="50000"/>
                  </a:schemeClr>
                </a:solidFill>
                <a:latin typeface="Aileron Thin" panose="00000300000000000000" pitchFamily="50" charset="0"/>
              </a:rPr>
              <a:t>Lorem ipsum dolor sit amet, consectetur adipiscing elit, sed do eiusmod tempor incididunt ut labore et dolore magna aliqua. Ut enim ad minim veniam, quis nostrud exercitation ullamco laboris nisi ut aliquip ex ea commodo consequat.</a:t>
            </a:r>
          </a:p>
        </p:txBody>
      </p:sp>
      <p:cxnSp>
        <p:nvCxnSpPr>
          <p:cNvPr id="12" name="Straight Connector 11">
            <a:extLst>
              <a:ext uri="{FF2B5EF4-FFF2-40B4-BE49-F238E27FC236}">
                <a16:creationId xmlns:a16="http://schemas.microsoft.com/office/drawing/2014/main" id="{2F40C88C-4144-4E7F-B8BE-83EFC70FDBC0}"/>
              </a:ext>
            </a:extLst>
          </p:cNvPr>
          <p:cNvCxnSpPr>
            <a:cxnSpLocks/>
          </p:cNvCxnSpPr>
          <p:nvPr/>
        </p:nvCxnSpPr>
        <p:spPr>
          <a:xfrm>
            <a:off x="5410200" y="1542638"/>
            <a:ext cx="0" cy="377272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C4E09C7E-015A-4840-AD0C-6D3DC149A48A}"/>
              </a:ext>
            </a:extLst>
          </p:cNvPr>
          <p:cNvSpPr/>
          <p:nvPr/>
        </p:nvSpPr>
        <p:spPr>
          <a:xfrm>
            <a:off x="1282646" y="1647000"/>
            <a:ext cx="3564000" cy="3564000"/>
          </a:xfrm>
          <a:prstGeom prst="ellipse">
            <a:avLst/>
          </a:prstGeom>
          <a:blipFill>
            <a:blip r:embed="rId2"/>
            <a:stretch>
              <a:fillRect l="-38930" r="-39224" b="-212"/>
            </a:stretch>
          </a:blipFill>
          <a:ln w="190500">
            <a:solidFill>
              <a:schemeClr val="bg2">
                <a:lumMod val="9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8" name="Rectangle 17">
            <a:extLst>
              <a:ext uri="{FF2B5EF4-FFF2-40B4-BE49-F238E27FC236}">
                <a16:creationId xmlns:a16="http://schemas.microsoft.com/office/drawing/2014/main" id="{00A0722E-A47A-4336-8C9F-34AA150F021F}"/>
              </a:ext>
            </a:extLst>
          </p:cNvPr>
          <p:cNvSpPr/>
          <p:nvPr/>
        </p:nvSpPr>
        <p:spPr>
          <a:xfrm>
            <a:off x="10248898" y="1541738"/>
            <a:ext cx="514350" cy="5143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9914066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E000C71C-9426-44C5-A199-7FDB2652024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9" name="Rectangle 8">
            <a:extLst>
              <a:ext uri="{FF2B5EF4-FFF2-40B4-BE49-F238E27FC236}">
                <a16:creationId xmlns:a16="http://schemas.microsoft.com/office/drawing/2014/main" id="{FDA700F5-62E9-4AE9-AFDF-312E2411FB81}"/>
              </a:ext>
            </a:extLst>
          </p:cNvPr>
          <p:cNvSpPr/>
          <p:nvPr/>
        </p:nvSpPr>
        <p:spPr>
          <a:xfrm>
            <a:off x="0" y="0"/>
            <a:ext cx="12192000" cy="6858000"/>
          </a:xfrm>
          <a:prstGeom prst="rect">
            <a:avLst/>
          </a:prstGeom>
          <a:solidFill>
            <a:schemeClr val="bg2">
              <a:lumMod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TextBox 7">
            <a:extLst>
              <a:ext uri="{FF2B5EF4-FFF2-40B4-BE49-F238E27FC236}">
                <a16:creationId xmlns:a16="http://schemas.microsoft.com/office/drawing/2014/main" id="{C0A09E6B-06FE-4669-A196-11B9E5A762CC}"/>
              </a:ext>
            </a:extLst>
          </p:cNvPr>
          <p:cNvSpPr txBox="1"/>
          <p:nvPr/>
        </p:nvSpPr>
        <p:spPr>
          <a:xfrm>
            <a:off x="1680853" y="5130202"/>
            <a:ext cx="8830294" cy="1200329"/>
          </a:xfrm>
          <a:prstGeom prst="rect">
            <a:avLst/>
          </a:prstGeom>
          <a:noFill/>
        </p:spPr>
        <p:txBody>
          <a:bodyPr wrap="square" rtlCol="0">
            <a:spAutoFit/>
          </a:bodyPr>
          <a:lstStyle/>
          <a:p>
            <a:pPr algn="ctr"/>
            <a:r>
              <a:rPr lang="en-MY" spc="300" dirty="0">
                <a:solidFill>
                  <a:schemeClr val="tx1">
                    <a:lumMod val="75000"/>
                    <a:lumOff val="25000"/>
                  </a:schemeClr>
                </a:solidFill>
                <a:latin typeface="Aileron Thin" panose="00000300000000000000" pitchFamily="50" charset="0"/>
              </a:rPr>
              <a:t>Lorem ipsum dolor sit amet, consectetur adipiscing elit, sed do eiusmod tempor incididunt ut labore et dolore magna aliqua. Ut enim ad minim veniam, quis nostrud exercitation ullamco laboris nisi ut aliquip ex ea commodo consequat.</a:t>
            </a:r>
          </a:p>
        </p:txBody>
      </p:sp>
      <p:sp>
        <p:nvSpPr>
          <p:cNvPr id="6" name="Oval 5">
            <a:extLst>
              <a:ext uri="{FF2B5EF4-FFF2-40B4-BE49-F238E27FC236}">
                <a16:creationId xmlns:a16="http://schemas.microsoft.com/office/drawing/2014/main" id="{6FA7F4A2-F9BE-4353-865B-21E7380C3898}"/>
              </a:ext>
            </a:extLst>
          </p:cNvPr>
          <p:cNvSpPr/>
          <p:nvPr/>
        </p:nvSpPr>
        <p:spPr>
          <a:xfrm>
            <a:off x="4314000" y="720505"/>
            <a:ext cx="3564000" cy="3564000"/>
          </a:xfrm>
          <a:prstGeom prst="ellipse">
            <a:avLst/>
          </a:prstGeom>
          <a:blipFill>
            <a:blip r:embed="rId3"/>
            <a:stretch>
              <a:fillRect l="-38930" r="-39224" b="-212"/>
            </a:stretch>
          </a:blipFill>
          <a:ln w="190500">
            <a:solidFill>
              <a:schemeClr val="bg2">
                <a:lumMod val="9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TextBox 9">
            <a:extLst>
              <a:ext uri="{FF2B5EF4-FFF2-40B4-BE49-F238E27FC236}">
                <a16:creationId xmlns:a16="http://schemas.microsoft.com/office/drawing/2014/main" id="{73C7077F-185F-492E-B80F-BE8693D9E04D}"/>
              </a:ext>
            </a:extLst>
          </p:cNvPr>
          <p:cNvSpPr txBox="1"/>
          <p:nvPr/>
        </p:nvSpPr>
        <p:spPr>
          <a:xfrm>
            <a:off x="3933388" y="4350960"/>
            <a:ext cx="4325223" cy="646331"/>
          </a:xfrm>
          <a:prstGeom prst="rect">
            <a:avLst/>
          </a:prstGeom>
          <a:noFill/>
        </p:spPr>
        <p:txBody>
          <a:bodyPr wrap="none" rtlCol="0">
            <a:spAutoFit/>
          </a:bodyPr>
          <a:lstStyle/>
          <a:p>
            <a:r>
              <a:rPr lang="en-MY" sz="3600" spc="-150" dirty="0">
                <a:solidFill>
                  <a:schemeClr val="bg1"/>
                </a:solidFill>
                <a:latin typeface="Aharoni" panose="02010803020104030203" pitchFamily="2" charset="-79"/>
                <a:cs typeface="Aharoni" panose="02010803020104030203" pitchFamily="2" charset="-79"/>
              </a:rPr>
              <a:t>WELCOME MESSAGE</a:t>
            </a:r>
            <a:endParaRPr lang="en-MY" sz="3600" spc="-150" dirty="0">
              <a:solidFill>
                <a:schemeClr val="bg1"/>
              </a:solidFill>
              <a:latin typeface="Aileron Black" panose="00000A00000000000000" pitchFamily="50" charset="0"/>
              <a:cs typeface="Aharoni" panose="02010803020104030203" pitchFamily="2" charset="-79"/>
            </a:endParaRPr>
          </a:p>
        </p:txBody>
      </p:sp>
    </p:spTree>
    <p:extLst>
      <p:ext uri="{BB962C8B-B14F-4D97-AF65-F5344CB8AC3E}">
        <p14:creationId xmlns:p14="http://schemas.microsoft.com/office/powerpoint/2010/main" val="1372856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6" presetClass="emph" presetSubtype="0" fill="hold" nodeType="withEffect">
                                  <p:stCondLst>
                                    <p:cond delay="0"/>
                                  </p:stCondLst>
                                  <p:childTnLst>
                                    <p:animScale>
                                      <p:cBhvr>
                                        <p:cTn id="12" dur="2000" fill="hold"/>
                                        <p:tgtEl>
                                          <p:spTgt spid="4"/>
                                        </p:tgtEl>
                                      </p:cBhvr>
                                      <p:by x="115000" y="115000"/>
                                    </p:animScale>
                                  </p:childTnLst>
                                </p:cTn>
                              </p:par>
                              <p:par>
                                <p:cTn id="13" presetID="2" presetClass="entr" presetSubtype="4"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F4072B-0D7F-4F02-8A94-B90B5EDFF047}"/>
              </a:ext>
            </a:extLst>
          </p:cNvPr>
          <p:cNvSpPr/>
          <p:nvPr/>
        </p:nvSpPr>
        <p:spPr>
          <a:xfrm>
            <a:off x="0" y="0"/>
            <a:ext cx="12192000" cy="90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Hexagon 1">
            <a:extLst>
              <a:ext uri="{FF2B5EF4-FFF2-40B4-BE49-F238E27FC236}">
                <a16:creationId xmlns:a16="http://schemas.microsoft.com/office/drawing/2014/main" id="{87292B12-ADAC-4C15-9840-A0FA1C83EBC6}"/>
              </a:ext>
            </a:extLst>
          </p:cNvPr>
          <p:cNvSpPr/>
          <p:nvPr/>
        </p:nvSpPr>
        <p:spPr>
          <a:xfrm rot="5400000">
            <a:off x="785447" y="1823532"/>
            <a:ext cx="4562408" cy="3933111"/>
          </a:xfrm>
          <a:prstGeom prst="hexagon">
            <a:avLst/>
          </a:prstGeom>
          <a:blipFill dpi="0" rotWithShape="0">
            <a:blip r:embed="rId2"/>
            <a:srcRect/>
            <a:stretch>
              <a:fillRect l="-57657" t="-296" r="-51432" b="-1094"/>
            </a:stretch>
          </a:blipFill>
          <a:ln w="317500">
            <a:solidFill>
              <a:schemeClr val="bg2">
                <a:lumMod val="9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TextBox 5">
            <a:extLst>
              <a:ext uri="{FF2B5EF4-FFF2-40B4-BE49-F238E27FC236}">
                <a16:creationId xmlns:a16="http://schemas.microsoft.com/office/drawing/2014/main" id="{99D72CD9-91B8-457D-A470-6115B8D955A4}"/>
              </a:ext>
            </a:extLst>
          </p:cNvPr>
          <p:cNvSpPr txBox="1"/>
          <p:nvPr/>
        </p:nvSpPr>
        <p:spPr>
          <a:xfrm>
            <a:off x="5643428" y="2046563"/>
            <a:ext cx="3313728" cy="1068113"/>
          </a:xfrm>
          <a:prstGeom prst="rect">
            <a:avLst/>
          </a:prstGeom>
          <a:noFill/>
        </p:spPr>
        <p:txBody>
          <a:bodyPr wrap="none" rtlCol="0">
            <a:spAutoFit/>
          </a:bodyPr>
          <a:lstStyle/>
          <a:p>
            <a:r>
              <a:rPr lang="en-MY" sz="3600" spc="-150" dirty="0">
                <a:solidFill>
                  <a:schemeClr val="tx1">
                    <a:lumMod val="75000"/>
                    <a:lumOff val="25000"/>
                  </a:schemeClr>
                </a:solidFill>
                <a:latin typeface="Aharoni" panose="02010803020104030203" pitchFamily="2" charset="-79"/>
                <a:cs typeface="Aharoni" panose="02010803020104030203" pitchFamily="2" charset="-79"/>
              </a:rPr>
              <a:t>OUR WELCOME</a:t>
            </a:r>
          </a:p>
          <a:p>
            <a:pPr>
              <a:lnSpc>
                <a:spcPts val="3000"/>
              </a:lnSpc>
            </a:pPr>
            <a:r>
              <a:rPr lang="en-MY" sz="3600" spc="-150" dirty="0">
                <a:solidFill>
                  <a:schemeClr val="tx1">
                    <a:lumMod val="75000"/>
                    <a:lumOff val="25000"/>
                  </a:schemeClr>
                </a:solidFill>
                <a:latin typeface="Aharoni" panose="02010803020104030203" pitchFamily="2" charset="-79"/>
                <a:cs typeface="Aharoni" panose="02010803020104030203" pitchFamily="2" charset="-79"/>
              </a:rPr>
              <a:t>MESSAGE</a:t>
            </a:r>
            <a:endParaRPr lang="en-MY" sz="3600" spc="-150" dirty="0">
              <a:solidFill>
                <a:schemeClr val="tx1">
                  <a:lumMod val="75000"/>
                  <a:lumOff val="25000"/>
                </a:schemeClr>
              </a:solidFill>
              <a:latin typeface="Aileron Black" panose="00000A00000000000000" pitchFamily="50" charset="0"/>
              <a:cs typeface="Aharoni" panose="02010803020104030203" pitchFamily="2" charset="-79"/>
            </a:endParaRPr>
          </a:p>
        </p:txBody>
      </p:sp>
      <p:sp>
        <p:nvSpPr>
          <p:cNvPr id="10" name="TextBox 9">
            <a:extLst>
              <a:ext uri="{FF2B5EF4-FFF2-40B4-BE49-F238E27FC236}">
                <a16:creationId xmlns:a16="http://schemas.microsoft.com/office/drawing/2014/main" id="{1F78AB01-F062-4DE8-818D-FECA03710741}"/>
              </a:ext>
            </a:extLst>
          </p:cNvPr>
          <p:cNvSpPr txBox="1"/>
          <p:nvPr/>
        </p:nvSpPr>
        <p:spPr>
          <a:xfrm>
            <a:off x="5643428" y="3676650"/>
            <a:ext cx="5100102" cy="1477328"/>
          </a:xfrm>
          <a:prstGeom prst="rect">
            <a:avLst/>
          </a:prstGeom>
          <a:noFill/>
        </p:spPr>
        <p:txBody>
          <a:bodyPr wrap="square" rtlCol="0">
            <a:spAutoFit/>
          </a:bodyPr>
          <a:lstStyle/>
          <a:p>
            <a:r>
              <a:rPr lang="en-MY" dirty="0">
                <a:solidFill>
                  <a:schemeClr val="bg2">
                    <a:lumMod val="50000"/>
                  </a:schemeClr>
                </a:solidFill>
                <a:latin typeface="Aileron Thin" panose="00000300000000000000" pitchFamily="50" charset="0"/>
              </a:rPr>
              <a:t>Lorem ipsum dolor sit amet, consectetur adipiscing elit, sed do eiusmod tempor incididunt ut labore et dolore magna aliqua. Ut enim ad minim veniam, quis nostrud exercitation ullamco laboris nisi ut aliquip ex ea commodo consequat.</a:t>
            </a:r>
          </a:p>
        </p:txBody>
      </p:sp>
    </p:spTree>
    <p:extLst>
      <p:ext uri="{BB962C8B-B14F-4D97-AF65-F5344CB8AC3E}">
        <p14:creationId xmlns:p14="http://schemas.microsoft.com/office/powerpoint/2010/main" val="28003435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49" presetClass="entr" presetSubtype="0" decel="10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250" fill="hold"/>
                                            <p:tgtEl>
                                              <p:spTgt spid="2"/>
                                            </p:tgtEl>
                                            <p:attrNameLst>
                                              <p:attrName>ppt_w</p:attrName>
                                            </p:attrNameLst>
                                          </p:cBhvr>
                                          <p:tavLst>
                                            <p:tav tm="0">
                                              <p:val>
                                                <p:fltVal val="0"/>
                                              </p:val>
                                            </p:tav>
                                            <p:tav tm="100000">
                                              <p:val>
                                                <p:strVal val="#ppt_w"/>
                                              </p:val>
                                            </p:tav>
                                          </p:tavLst>
                                        </p:anim>
                                        <p:anim calcmode="lin" valueType="num">
                                          <p:cBhvr>
                                            <p:cTn id="12" dur="250" fill="hold"/>
                                            <p:tgtEl>
                                              <p:spTgt spid="2"/>
                                            </p:tgtEl>
                                            <p:attrNameLst>
                                              <p:attrName>ppt_h</p:attrName>
                                            </p:attrNameLst>
                                          </p:cBhvr>
                                          <p:tavLst>
                                            <p:tav tm="0">
                                              <p:val>
                                                <p:fltVal val="0"/>
                                              </p:val>
                                            </p:tav>
                                            <p:tav tm="100000">
                                              <p:val>
                                                <p:strVal val="#ppt_h"/>
                                              </p:val>
                                            </p:tav>
                                          </p:tavLst>
                                        </p:anim>
                                        <p:anim calcmode="lin" valueType="num">
                                          <p:cBhvr>
                                            <p:cTn id="13" dur="250" fill="hold"/>
                                            <p:tgtEl>
                                              <p:spTgt spid="2"/>
                                            </p:tgtEl>
                                            <p:attrNameLst>
                                              <p:attrName>style.rotation</p:attrName>
                                            </p:attrNameLst>
                                          </p:cBhvr>
                                          <p:tavLst>
                                            <p:tav tm="0">
                                              <p:val>
                                                <p:fltVal val="360"/>
                                              </p:val>
                                            </p:tav>
                                            <p:tav tm="100000">
                                              <p:val>
                                                <p:fltVal val="0"/>
                                              </p:val>
                                            </p:tav>
                                          </p:tavLst>
                                        </p:anim>
                                        <p:animEffect transition="in" filter="fade">
                                          <p:cBhvr>
                                            <p:cTn id="14" dur="250"/>
                                            <p:tgtEl>
                                              <p:spTgt spid="2"/>
                                            </p:tgtEl>
                                          </p:cBhvr>
                                        </p:animEffect>
                                      </p:childTnLst>
                                    </p:cTn>
                                  </p:par>
                                  <p:par>
                                    <p:cTn id="15" presetID="6" presetClass="emph" presetSubtype="0" fill="hold" grpId="1" nodeType="withEffect" p14:presetBounceEnd="100000">
                                      <p:stCondLst>
                                        <p:cond delay="0"/>
                                      </p:stCondLst>
                                      <p:childTnLst>
                                        <p:animScale p14:bounceEnd="100000">
                                          <p:cBhvr>
                                            <p:cTn id="16" dur="750" fill="hold"/>
                                            <p:tgtEl>
                                              <p:spTgt spid="2"/>
                                            </p:tgtEl>
                                          </p:cBhvr>
                                          <p:by x="105000" y="105000"/>
                                        </p:animScale>
                                      </p:childTnLst>
                                    </p:cTn>
                                  </p:par>
                                  <p:par>
                                    <p:cTn id="17" presetID="10" presetClass="entr" presetSubtype="0" fill="hold" grpId="0" nodeType="withEffect">
                                      <p:stCondLst>
                                        <p:cond delay="3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2" grpId="1" animBg="1"/>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49" presetClass="entr" presetSubtype="0" decel="10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250" fill="hold"/>
                                            <p:tgtEl>
                                              <p:spTgt spid="2"/>
                                            </p:tgtEl>
                                            <p:attrNameLst>
                                              <p:attrName>ppt_w</p:attrName>
                                            </p:attrNameLst>
                                          </p:cBhvr>
                                          <p:tavLst>
                                            <p:tav tm="0">
                                              <p:val>
                                                <p:fltVal val="0"/>
                                              </p:val>
                                            </p:tav>
                                            <p:tav tm="100000">
                                              <p:val>
                                                <p:strVal val="#ppt_w"/>
                                              </p:val>
                                            </p:tav>
                                          </p:tavLst>
                                        </p:anim>
                                        <p:anim calcmode="lin" valueType="num">
                                          <p:cBhvr>
                                            <p:cTn id="12" dur="250" fill="hold"/>
                                            <p:tgtEl>
                                              <p:spTgt spid="2"/>
                                            </p:tgtEl>
                                            <p:attrNameLst>
                                              <p:attrName>ppt_h</p:attrName>
                                            </p:attrNameLst>
                                          </p:cBhvr>
                                          <p:tavLst>
                                            <p:tav tm="0">
                                              <p:val>
                                                <p:fltVal val="0"/>
                                              </p:val>
                                            </p:tav>
                                            <p:tav tm="100000">
                                              <p:val>
                                                <p:strVal val="#ppt_h"/>
                                              </p:val>
                                            </p:tav>
                                          </p:tavLst>
                                        </p:anim>
                                        <p:anim calcmode="lin" valueType="num">
                                          <p:cBhvr>
                                            <p:cTn id="13" dur="250" fill="hold"/>
                                            <p:tgtEl>
                                              <p:spTgt spid="2"/>
                                            </p:tgtEl>
                                            <p:attrNameLst>
                                              <p:attrName>style.rotation</p:attrName>
                                            </p:attrNameLst>
                                          </p:cBhvr>
                                          <p:tavLst>
                                            <p:tav tm="0">
                                              <p:val>
                                                <p:fltVal val="360"/>
                                              </p:val>
                                            </p:tav>
                                            <p:tav tm="100000">
                                              <p:val>
                                                <p:fltVal val="0"/>
                                              </p:val>
                                            </p:tav>
                                          </p:tavLst>
                                        </p:anim>
                                        <p:animEffect transition="in" filter="fade">
                                          <p:cBhvr>
                                            <p:cTn id="14" dur="250"/>
                                            <p:tgtEl>
                                              <p:spTgt spid="2"/>
                                            </p:tgtEl>
                                          </p:cBhvr>
                                        </p:animEffect>
                                      </p:childTnLst>
                                    </p:cTn>
                                  </p:par>
                                  <p:par>
                                    <p:cTn id="15" presetID="6" presetClass="emph" presetSubtype="0" fill="hold" grpId="1" nodeType="withEffect">
                                      <p:stCondLst>
                                        <p:cond delay="0"/>
                                      </p:stCondLst>
                                      <p:childTnLst>
                                        <p:animScale>
                                          <p:cBhvr>
                                            <p:cTn id="16" dur="750" fill="hold"/>
                                            <p:tgtEl>
                                              <p:spTgt spid="2"/>
                                            </p:tgtEl>
                                          </p:cBhvr>
                                          <p:by x="105000" y="105000"/>
                                        </p:animScale>
                                      </p:childTnLst>
                                    </p:cTn>
                                  </p:par>
                                  <p:par>
                                    <p:cTn id="17" presetID="10" presetClass="entr" presetSubtype="0" fill="hold" grpId="0" nodeType="withEffect">
                                      <p:stCondLst>
                                        <p:cond delay="3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2" grpId="1" animBg="1"/>
          <p:bldP spid="10"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AC9798CD-227E-435F-B8DF-191A42230F5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5" name="Rectangle 4">
            <a:extLst>
              <a:ext uri="{FF2B5EF4-FFF2-40B4-BE49-F238E27FC236}">
                <a16:creationId xmlns:a16="http://schemas.microsoft.com/office/drawing/2014/main" id="{1D1782A0-6087-4CCD-8A23-07AC1D677BB5}"/>
              </a:ext>
            </a:extLst>
          </p:cNvPr>
          <p:cNvSpPr/>
          <p:nvPr/>
        </p:nvSpPr>
        <p:spPr>
          <a:xfrm>
            <a:off x="-1" y="0"/>
            <a:ext cx="12192000" cy="6858000"/>
          </a:xfrm>
          <a:prstGeom prst="rect">
            <a:avLst/>
          </a:prstGeom>
          <a:solidFill>
            <a:schemeClr val="tx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Rectangle: Rounded Corners 8">
            <a:extLst>
              <a:ext uri="{FF2B5EF4-FFF2-40B4-BE49-F238E27FC236}">
                <a16:creationId xmlns:a16="http://schemas.microsoft.com/office/drawing/2014/main" id="{1A579643-8E01-44A1-A0BD-78A9A3E77407}"/>
              </a:ext>
            </a:extLst>
          </p:cNvPr>
          <p:cNvSpPr/>
          <p:nvPr/>
        </p:nvSpPr>
        <p:spPr>
          <a:xfrm>
            <a:off x="2047875" y="2733214"/>
            <a:ext cx="8096250" cy="1905000"/>
          </a:xfrm>
          <a:prstGeom prst="roundRect">
            <a:avLst>
              <a:gd name="adj" fmla="val 441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Rectangle: Rounded Corners 7">
            <a:extLst>
              <a:ext uri="{FF2B5EF4-FFF2-40B4-BE49-F238E27FC236}">
                <a16:creationId xmlns:a16="http://schemas.microsoft.com/office/drawing/2014/main" id="{09085AE9-00B9-4575-9024-84F60B0E3E6D}"/>
              </a:ext>
            </a:extLst>
          </p:cNvPr>
          <p:cNvSpPr/>
          <p:nvPr/>
        </p:nvSpPr>
        <p:spPr>
          <a:xfrm>
            <a:off x="3516798" y="2379271"/>
            <a:ext cx="5158405" cy="707886"/>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TextBox 6">
            <a:extLst>
              <a:ext uri="{FF2B5EF4-FFF2-40B4-BE49-F238E27FC236}">
                <a16:creationId xmlns:a16="http://schemas.microsoft.com/office/drawing/2014/main" id="{1E4F66F1-6326-40B7-A67C-6387E88D77DF}"/>
              </a:ext>
            </a:extLst>
          </p:cNvPr>
          <p:cNvSpPr txBox="1"/>
          <p:nvPr/>
        </p:nvSpPr>
        <p:spPr>
          <a:xfrm>
            <a:off x="2541879" y="3429000"/>
            <a:ext cx="7108241" cy="707886"/>
          </a:xfrm>
          <a:prstGeom prst="rect">
            <a:avLst/>
          </a:prstGeom>
          <a:noFill/>
        </p:spPr>
        <p:txBody>
          <a:bodyPr wrap="square" rtlCol="0">
            <a:spAutoFit/>
          </a:bodyPr>
          <a:lstStyle/>
          <a:p>
            <a:pPr algn="ctr"/>
            <a:r>
              <a:rPr lang="en-MY" sz="2000" dirty="0">
                <a:solidFill>
                  <a:schemeClr val="bg1">
                    <a:lumMod val="95000"/>
                  </a:schemeClr>
                </a:solidFill>
                <a:latin typeface="Aileron Light" panose="00000400000000000000" pitchFamily="50" charset="0"/>
              </a:rPr>
              <a:t>Lorem ipsum dolor sit amet, consectetur adipiscing elit, sed do eiusmod tempor incididunt ut labore et dolore magna aliqua.</a:t>
            </a:r>
          </a:p>
        </p:txBody>
      </p:sp>
      <p:sp>
        <p:nvSpPr>
          <p:cNvPr id="10" name="TextBox 9">
            <a:extLst>
              <a:ext uri="{FF2B5EF4-FFF2-40B4-BE49-F238E27FC236}">
                <a16:creationId xmlns:a16="http://schemas.microsoft.com/office/drawing/2014/main" id="{97084562-D5A8-48BE-947A-C2C0545D4D87}"/>
              </a:ext>
            </a:extLst>
          </p:cNvPr>
          <p:cNvSpPr txBox="1"/>
          <p:nvPr/>
        </p:nvSpPr>
        <p:spPr>
          <a:xfrm>
            <a:off x="4798183" y="2436421"/>
            <a:ext cx="2595647" cy="584775"/>
          </a:xfrm>
          <a:prstGeom prst="rect">
            <a:avLst/>
          </a:prstGeom>
          <a:noFill/>
        </p:spPr>
        <p:txBody>
          <a:bodyPr wrap="none" rtlCol="0">
            <a:spAutoFit/>
          </a:bodyPr>
          <a:lstStyle/>
          <a:p>
            <a:pPr algn="ctr"/>
            <a:r>
              <a:rPr lang="en-MY" sz="3200" kern="1500" dirty="0">
                <a:solidFill>
                  <a:schemeClr val="bg1"/>
                </a:solidFill>
                <a:latin typeface="Aileron" panose="00000500000000000000" pitchFamily="50" charset="0"/>
              </a:rPr>
              <a:t>Hello There !!</a:t>
            </a:r>
          </a:p>
        </p:txBody>
      </p:sp>
      <p:sp>
        <p:nvSpPr>
          <p:cNvPr id="11" name="TextBox 10">
            <a:extLst>
              <a:ext uri="{FF2B5EF4-FFF2-40B4-BE49-F238E27FC236}">
                <a16:creationId xmlns:a16="http://schemas.microsoft.com/office/drawing/2014/main" id="{CCE93719-CAAD-4A4F-9797-EBA4CA824BAA}"/>
              </a:ext>
            </a:extLst>
          </p:cNvPr>
          <p:cNvSpPr txBox="1"/>
          <p:nvPr/>
        </p:nvSpPr>
        <p:spPr>
          <a:xfrm>
            <a:off x="391011" y="298494"/>
            <a:ext cx="3826689" cy="584775"/>
          </a:xfrm>
          <a:prstGeom prst="rect">
            <a:avLst/>
          </a:prstGeom>
          <a:noFill/>
        </p:spPr>
        <p:txBody>
          <a:bodyPr wrap="none" rtlCol="0">
            <a:spAutoFit/>
          </a:bodyPr>
          <a:lstStyle/>
          <a:p>
            <a:r>
              <a:rPr lang="en-MY" sz="3200" spc="-150" dirty="0">
                <a:solidFill>
                  <a:schemeClr val="bg1"/>
                </a:solidFill>
                <a:latin typeface="Aharoni" panose="02010803020104030203" pitchFamily="2" charset="-79"/>
                <a:cs typeface="Aharoni" panose="02010803020104030203" pitchFamily="2" charset="-79"/>
              </a:rPr>
              <a:t>WELCOME MESSAGE</a:t>
            </a:r>
            <a:endParaRPr lang="en-MY" sz="3200" spc="-150" dirty="0">
              <a:solidFill>
                <a:schemeClr val="bg1"/>
              </a:solidFill>
              <a:latin typeface="Aileron Black" panose="00000A00000000000000" pitchFamily="50" charset="0"/>
              <a:cs typeface="Aharoni" panose="02010803020104030203" pitchFamily="2" charset="-79"/>
            </a:endParaRPr>
          </a:p>
        </p:txBody>
      </p:sp>
    </p:spTree>
    <p:extLst>
      <p:ext uri="{BB962C8B-B14F-4D97-AF65-F5344CB8AC3E}">
        <p14:creationId xmlns:p14="http://schemas.microsoft.com/office/powerpoint/2010/main" val="66635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25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par>
                                <p:cTn id="12" presetID="47"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par>
                                <p:cTn id="17" presetID="6" presetClass="emph" presetSubtype="0" decel="100000" fill="hold" nodeType="withEffect">
                                  <p:stCondLst>
                                    <p:cond delay="250"/>
                                  </p:stCondLst>
                                  <p:childTnLst>
                                    <p:animScale>
                                      <p:cBhvr>
                                        <p:cTn id="18" dur="750" fill="hold"/>
                                        <p:tgtEl>
                                          <p:spTgt spid="4"/>
                                        </p:tgtEl>
                                      </p:cBhvr>
                                      <p:by x="115000" y="115000"/>
                                    </p:animScale>
                                  </p:childTnLst>
                                </p:cTn>
                              </p:par>
                              <p:par>
                                <p:cTn id="19" presetID="12" presetClass="entr" presetSubtype="1" fill="hold" grpId="0" nodeType="withEffect">
                                  <p:stCondLst>
                                    <p:cond delay="25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p:tgtEl>
                                          <p:spTgt spid="7"/>
                                        </p:tgtEl>
                                        <p:attrNameLst>
                                          <p:attrName>ppt_y</p:attrName>
                                        </p:attrNameLst>
                                      </p:cBhvr>
                                      <p:tavLst>
                                        <p:tav tm="0">
                                          <p:val>
                                            <p:strVal val="#ppt_y-#ppt_h*1.125000"/>
                                          </p:val>
                                        </p:tav>
                                        <p:tav tm="100000">
                                          <p:val>
                                            <p:strVal val="#ppt_y"/>
                                          </p:val>
                                        </p:tav>
                                      </p:tavLst>
                                    </p:anim>
                                    <p:animEffect transition="in" filter="wipe(down)">
                                      <p:cBhvr>
                                        <p:cTn id="22" dur="500"/>
                                        <p:tgtEl>
                                          <p:spTgt spid="7"/>
                                        </p:tgtEl>
                                      </p:cBhvr>
                                    </p:animEffect>
                                  </p:childTnLst>
                                </p:cTn>
                              </p:par>
                              <p:par>
                                <p:cTn id="23" presetID="19" presetClass="entr" presetSubtype="10" fill="hold" grpId="0" nodeType="withEffect">
                                  <p:stCondLst>
                                    <p:cond delay="150"/>
                                  </p:stCondLst>
                                  <p:iterate type="lt">
                                    <p:tmPct val="10000"/>
                                  </p:iterate>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fmla="#ppt_w*sin(2.5*pi*$)">
                                          <p:val>
                                            <p:fltVal val="0"/>
                                          </p:val>
                                        </p:tav>
                                        <p:tav tm="100000">
                                          <p:val>
                                            <p:fltVal val="1"/>
                                          </p:val>
                                        </p:tav>
                                      </p:tavLst>
                                    </p:anim>
                                    <p:anim calcmode="lin" valueType="num">
                                      <p:cBhvr>
                                        <p:cTn id="26" dur="500" fill="hold"/>
                                        <p:tgtEl>
                                          <p:spTgt spid="10"/>
                                        </p:tgtEl>
                                        <p:attrNameLst>
                                          <p:attrName>ppt_h</p:attrName>
                                        </p:attrNameLst>
                                      </p:cBhvr>
                                      <p:tavLst>
                                        <p:tav tm="0">
                                          <p:val>
                                            <p:strVal val="#ppt_h"/>
                                          </p:val>
                                        </p:tav>
                                        <p:tav tm="100000">
                                          <p:val>
                                            <p:strVal val="#ppt_h"/>
                                          </p:val>
                                        </p:tav>
                                      </p:tavLst>
                                    </p:anim>
                                  </p:childTnLst>
                                </p:cTn>
                              </p:par>
                              <p:par>
                                <p:cTn id="27" presetID="14" presetClass="entr" presetSubtype="10" fill="hold" grpId="1" nodeType="withEffect">
                                  <p:stCondLst>
                                    <p:cond delay="500"/>
                                  </p:stCondLst>
                                  <p:iterate type="lt">
                                    <p:tmPct val="0"/>
                                  </p:iterate>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7" grpId="0"/>
      <p:bldP spid="10" grpId="0"/>
      <p:bldP spid="1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119A8E51-D74E-4B62-B7F2-C0517C51971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5" name="Rectangle 4">
            <a:extLst>
              <a:ext uri="{FF2B5EF4-FFF2-40B4-BE49-F238E27FC236}">
                <a16:creationId xmlns:a16="http://schemas.microsoft.com/office/drawing/2014/main" id="{7D268BF8-81A9-490E-9F88-1B419A24833A}"/>
              </a:ext>
            </a:extLst>
          </p:cNvPr>
          <p:cNvSpPr/>
          <p:nvPr/>
        </p:nvSpPr>
        <p:spPr>
          <a:xfrm>
            <a:off x="0" y="0"/>
            <a:ext cx="12192000" cy="6858000"/>
          </a:xfrm>
          <a:prstGeom prst="rect">
            <a:avLst/>
          </a:prstGeom>
          <a:solidFill>
            <a:schemeClr val="bg2">
              <a:lumMod val="2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13" name="Straight Connector 12">
            <a:extLst>
              <a:ext uri="{FF2B5EF4-FFF2-40B4-BE49-F238E27FC236}">
                <a16:creationId xmlns:a16="http://schemas.microsoft.com/office/drawing/2014/main" id="{EA3AE811-47AC-4C23-87FF-6F2D0E3A021B}"/>
              </a:ext>
            </a:extLst>
          </p:cNvPr>
          <p:cNvCxnSpPr>
            <a:cxnSpLocks/>
          </p:cNvCxnSpPr>
          <p:nvPr/>
        </p:nvCxnSpPr>
        <p:spPr>
          <a:xfrm>
            <a:off x="1596000" y="2008138"/>
            <a:ext cx="9000000" cy="0"/>
          </a:xfrm>
          <a:prstGeom prst="line">
            <a:avLst/>
          </a:prstGeom>
          <a:ln>
            <a:gradFill flip="none" rotWithShape="1">
              <a:gsLst>
                <a:gs pos="0">
                  <a:schemeClr val="bg1">
                    <a:alpha val="0"/>
                  </a:schemeClr>
                </a:gs>
                <a:gs pos="5000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17428BF-D4EA-4923-B9A3-7DD2E002F409}"/>
              </a:ext>
            </a:extLst>
          </p:cNvPr>
          <p:cNvCxnSpPr>
            <a:cxnSpLocks/>
          </p:cNvCxnSpPr>
          <p:nvPr/>
        </p:nvCxnSpPr>
        <p:spPr>
          <a:xfrm>
            <a:off x="1596000" y="2726594"/>
            <a:ext cx="9000000" cy="0"/>
          </a:xfrm>
          <a:prstGeom prst="line">
            <a:avLst/>
          </a:prstGeom>
          <a:ln>
            <a:gradFill flip="none" rotWithShape="1">
              <a:gsLst>
                <a:gs pos="0">
                  <a:schemeClr val="bg1">
                    <a:alpha val="0"/>
                  </a:schemeClr>
                </a:gs>
                <a:gs pos="5000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4BFE30-5234-47C3-8F18-7E40612D1871}"/>
              </a:ext>
            </a:extLst>
          </p:cNvPr>
          <p:cNvSpPr txBox="1"/>
          <p:nvPr/>
        </p:nvSpPr>
        <p:spPr>
          <a:xfrm>
            <a:off x="2543827" y="3621258"/>
            <a:ext cx="7104345" cy="1323439"/>
          </a:xfrm>
          <a:prstGeom prst="rect">
            <a:avLst/>
          </a:prstGeom>
          <a:noFill/>
        </p:spPr>
        <p:txBody>
          <a:bodyPr wrap="square" rtlCol="0">
            <a:spAutoFit/>
          </a:bodyPr>
          <a:lstStyle/>
          <a:p>
            <a:pPr algn="ctr"/>
            <a:r>
              <a:rPr lang="en-MY" sz="2000" dirty="0">
                <a:solidFill>
                  <a:schemeClr val="bg1">
                    <a:lumMod val="95000"/>
                  </a:schemeClr>
                </a:solidFill>
                <a:latin typeface="Aileron Thin" panose="00000300000000000000" pitchFamily="50" charset="0"/>
              </a:rPr>
              <a:t>Lorem ipsum dolor sit amet, consectetur adipiscing elit, sed do eiusmod tempor incididunt ut labore et dolore magna aliqua. Ut enim ad minim veniam, quis nostrud exercitation ullamco laboris nisi ut aliquip ex ea commodo consequat.</a:t>
            </a:r>
          </a:p>
        </p:txBody>
      </p:sp>
      <p:sp>
        <p:nvSpPr>
          <p:cNvPr id="9" name="TextBox 8">
            <a:extLst>
              <a:ext uri="{FF2B5EF4-FFF2-40B4-BE49-F238E27FC236}">
                <a16:creationId xmlns:a16="http://schemas.microsoft.com/office/drawing/2014/main" id="{8D0F7BA8-A6D5-4D5D-ABA1-DD2BDCB61B1B}"/>
              </a:ext>
            </a:extLst>
          </p:cNvPr>
          <p:cNvSpPr txBox="1"/>
          <p:nvPr/>
        </p:nvSpPr>
        <p:spPr>
          <a:xfrm>
            <a:off x="3406803" y="2054811"/>
            <a:ext cx="5378395" cy="646331"/>
          </a:xfrm>
          <a:prstGeom prst="rect">
            <a:avLst/>
          </a:prstGeom>
          <a:noFill/>
        </p:spPr>
        <p:txBody>
          <a:bodyPr wrap="none" rtlCol="0">
            <a:spAutoFit/>
          </a:bodyPr>
          <a:lstStyle/>
          <a:p>
            <a:pPr algn="ctr"/>
            <a:r>
              <a:rPr lang="en-MY" sz="3600" spc="-150" dirty="0">
                <a:solidFill>
                  <a:schemeClr val="bg1">
                    <a:lumMod val="95000"/>
                  </a:schemeClr>
                </a:solidFill>
                <a:latin typeface="Aharoni" panose="02010803020104030203" pitchFamily="2" charset="-79"/>
                <a:cs typeface="Aharoni" panose="02010803020104030203" pitchFamily="2" charset="-79"/>
              </a:rPr>
              <a:t>OUR WELCOME MESSAGE</a:t>
            </a:r>
            <a:endParaRPr lang="en-MY" sz="3600" spc="-150" dirty="0">
              <a:solidFill>
                <a:schemeClr val="bg1">
                  <a:lumMod val="95000"/>
                </a:schemeClr>
              </a:solidFill>
              <a:latin typeface="Aileron Black" panose="00000A00000000000000" pitchFamily="50" charset="0"/>
              <a:cs typeface="Aharoni" panose="02010803020104030203" pitchFamily="2" charset="-79"/>
            </a:endParaRPr>
          </a:p>
        </p:txBody>
      </p:sp>
    </p:spTree>
    <p:extLst>
      <p:ext uri="{BB962C8B-B14F-4D97-AF65-F5344CB8AC3E}">
        <p14:creationId xmlns:p14="http://schemas.microsoft.com/office/powerpoint/2010/main" val="1331735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6" presetClass="emph" presetSubtype="0" decel="100000" fill="hold" nodeType="withEffect">
                                  <p:stCondLst>
                                    <p:cond delay="0"/>
                                  </p:stCondLst>
                                  <p:childTnLst>
                                    <p:animScale>
                                      <p:cBhvr>
                                        <p:cTn id="14" dur="1000" fill="hold"/>
                                        <p:tgtEl>
                                          <p:spTgt spid="4"/>
                                        </p:tgtEl>
                                      </p:cBhvr>
                                      <p:by x="115000" y="115000"/>
                                    </p:animScale>
                                  </p:childTnLst>
                                </p:cTn>
                              </p:par>
                              <p:par>
                                <p:cTn id="15" presetID="10" presetClass="entr" presetSubtype="0" fill="hold" grpId="0" nodeType="withEffect">
                                  <p:stCondLst>
                                    <p:cond delay="2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2" presetClass="entr" presetSubtype="1" decel="10000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2D04BDA7-1DC1-4570-9B4F-62696098BA8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5" name="Rectangle 4">
            <a:extLst>
              <a:ext uri="{FF2B5EF4-FFF2-40B4-BE49-F238E27FC236}">
                <a16:creationId xmlns:a16="http://schemas.microsoft.com/office/drawing/2014/main" id="{43641DE5-DBEB-482D-BF59-54EB53C60A72}"/>
              </a:ext>
            </a:extLst>
          </p:cNvPr>
          <p:cNvSpPr/>
          <p:nvPr/>
        </p:nvSpPr>
        <p:spPr>
          <a:xfrm>
            <a:off x="0" y="0"/>
            <a:ext cx="12192000" cy="6858000"/>
          </a:xfrm>
          <a:prstGeom prst="rect">
            <a:avLst/>
          </a:prstGeom>
          <a:solidFill>
            <a:schemeClr val="bg2">
              <a:lumMod val="2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11" name="Straight Connector 10">
            <a:extLst>
              <a:ext uri="{FF2B5EF4-FFF2-40B4-BE49-F238E27FC236}">
                <a16:creationId xmlns:a16="http://schemas.microsoft.com/office/drawing/2014/main" id="{086433C0-22DC-4EC9-87EF-B6C84C283F0B}"/>
              </a:ext>
            </a:extLst>
          </p:cNvPr>
          <p:cNvCxnSpPr/>
          <p:nvPr/>
        </p:nvCxnSpPr>
        <p:spPr>
          <a:xfrm>
            <a:off x="0" y="867686"/>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ABBFBB-917D-456A-AFEA-BC5741F8C12F}"/>
              </a:ext>
            </a:extLst>
          </p:cNvPr>
          <p:cNvSpPr txBox="1"/>
          <p:nvPr/>
        </p:nvSpPr>
        <p:spPr>
          <a:xfrm>
            <a:off x="3619009" y="3172678"/>
            <a:ext cx="7104345" cy="1323439"/>
          </a:xfrm>
          <a:prstGeom prst="rect">
            <a:avLst/>
          </a:prstGeom>
          <a:noFill/>
        </p:spPr>
        <p:txBody>
          <a:bodyPr wrap="square" rtlCol="0">
            <a:spAutoFit/>
          </a:bodyPr>
          <a:lstStyle/>
          <a:p>
            <a:r>
              <a:rPr lang="en-MY" sz="2000" dirty="0">
                <a:solidFill>
                  <a:schemeClr val="bg1">
                    <a:lumMod val="95000"/>
                  </a:schemeClr>
                </a:solidFill>
                <a:latin typeface="Aileron Thin" panose="00000300000000000000" pitchFamily="50" charset="0"/>
              </a:rPr>
              <a:t>Lorem ipsum dolor sit amet, consectetur adipiscing elit, sed do eiusmod tempor incididunt ut labore et dolore magna aliqua. Ut enim ad minim veniam, quis nostrud exercitation ullamco laboris nisi ut aliquip ex ea commodo consequat.</a:t>
            </a:r>
          </a:p>
        </p:txBody>
      </p:sp>
      <p:sp>
        <p:nvSpPr>
          <p:cNvPr id="9" name="TextBox 8">
            <a:extLst>
              <a:ext uri="{FF2B5EF4-FFF2-40B4-BE49-F238E27FC236}">
                <a16:creationId xmlns:a16="http://schemas.microsoft.com/office/drawing/2014/main" id="{6D7C8934-9FAC-4F2F-8F48-EB0FBA82351F}"/>
              </a:ext>
            </a:extLst>
          </p:cNvPr>
          <p:cNvSpPr txBox="1"/>
          <p:nvPr/>
        </p:nvSpPr>
        <p:spPr>
          <a:xfrm>
            <a:off x="3933389" y="221355"/>
            <a:ext cx="4325223" cy="646331"/>
          </a:xfrm>
          <a:prstGeom prst="rect">
            <a:avLst/>
          </a:prstGeom>
          <a:noFill/>
        </p:spPr>
        <p:txBody>
          <a:bodyPr wrap="none" rtlCol="0">
            <a:spAutoFit/>
          </a:bodyPr>
          <a:lstStyle/>
          <a:p>
            <a:pPr algn="ctr"/>
            <a:r>
              <a:rPr lang="en-MY" sz="3600" spc="-150" dirty="0">
                <a:solidFill>
                  <a:schemeClr val="bg1">
                    <a:lumMod val="95000"/>
                  </a:schemeClr>
                </a:solidFill>
                <a:latin typeface="Aharoni" panose="02010803020104030203" pitchFamily="2" charset="-79"/>
                <a:cs typeface="Aharoni" panose="02010803020104030203" pitchFamily="2" charset="-79"/>
              </a:rPr>
              <a:t>WELCOME MESSAGE</a:t>
            </a:r>
            <a:endParaRPr lang="en-MY" sz="3600" spc="-150" dirty="0">
              <a:solidFill>
                <a:schemeClr val="bg1">
                  <a:lumMod val="95000"/>
                </a:schemeClr>
              </a:solidFill>
              <a:latin typeface="Aileron Black" panose="00000A00000000000000" pitchFamily="50" charset="0"/>
              <a:cs typeface="Aharoni" panose="02010803020104030203" pitchFamily="2" charset="-79"/>
            </a:endParaRPr>
          </a:p>
        </p:txBody>
      </p:sp>
      <p:sp>
        <p:nvSpPr>
          <p:cNvPr id="14" name="Oval 13">
            <a:extLst>
              <a:ext uri="{FF2B5EF4-FFF2-40B4-BE49-F238E27FC236}">
                <a16:creationId xmlns:a16="http://schemas.microsoft.com/office/drawing/2014/main" id="{01377083-4FD6-4801-81A5-5255C4DBDF98}"/>
              </a:ext>
            </a:extLst>
          </p:cNvPr>
          <p:cNvSpPr/>
          <p:nvPr/>
        </p:nvSpPr>
        <p:spPr>
          <a:xfrm>
            <a:off x="1468646" y="2872842"/>
            <a:ext cx="1800000" cy="1800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TextBox 14">
            <a:extLst>
              <a:ext uri="{FF2B5EF4-FFF2-40B4-BE49-F238E27FC236}">
                <a16:creationId xmlns:a16="http://schemas.microsoft.com/office/drawing/2014/main" id="{22E5108C-BD79-4D44-8BBB-9F8496F82D55}"/>
              </a:ext>
            </a:extLst>
          </p:cNvPr>
          <p:cNvSpPr txBox="1"/>
          <p:nvPr/>
        </p:nvSpPr>
        <p:spPr>
          <a:xfrm>
            <a:off x="2128035" y="3049567"/>
            <a:ext cx="481222" cy="1446550"/>
          </a:xfrm>
          <a:prstGeom prst="rect">
            <a:avLst/>
          </a:prstGeom>
          <a:noFill/>
        </p:spPr>
        <p:txBody>
          <a:bodyPr wrap="none" rtlCol="0">
            <a:spAutoFit/>
          </a:bodyPr>
          <a:lstStyle/>
          <a:p>
            <a:pPr algn="ctr"/>
            <a:r>
              <a:rPr lang="en-MY" sz="8800" dirty="0">
                <a:solidFill>
                  <a:schemeClr val="bg1"/>
                </a:solidFill>
                <a:latin typeface="Aileron Bold" panose="00000800000000000000" pitchFamily="50" charset="0"/>
                <a:cs typeface="Aharoni" panose="02010803020104030203" pitchFamily="2" charset="-79"/>
              </a:rPr>
              <a:t>!</a:t>
            </a:r>
          </a:p>
        </p:txBody>
      </p:sp>
    </p:spTree>
    <p:extLst>
      <p:ext uri="{BB962C8B-B14F-4D97-AF65-F5344CB8AC3E}">
        <p14:creationId xmlns:p14="http://schemas.microsoft.com/office/powerpoint/2010/main" val="9708716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750" fill="hold"/>
                                            <p:tgtEl>
                                              <p:spTgt spid="22"/>
                                            </p:tgtEl>
                                          </p:cBhvr>
                                          <p:by x="115000" y="115000"/>
                                        </p:animScale>
                                      </p:childTnLst>
                                    </p:cTn>
                                  </p:par>
                                  <p:par>
                                    <p:cTn id="7" presetID="10" presetClass="entr" presetSubtype="0" fill="hold" grpId="0" nodeType="withEffect">
                                      <p:stCondLst>
                                        <p:cond delay="25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par>
                                    <p:cTn id="10" presetID="2" presetClass="entr" presetSubtype="1" decel="10000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0-#ppt_h/2"/>
                                              </p:val>
                                            </p:tav>
                                            <p:tav tm="100000">
                                              <p:val>
                                                <p:strVal val="#ppt_y"/>
                                              </p:val>
                                            </p:tav>
                                          </p:tavLst>
                                        </p:anim>
                                      </p:childTnLst>
                                    </p:cTn>
                                  </p:par>
                                  <p:par>
                                    <p:cTn id="14" presetID="23" presetClass="entr" presetSubtype="16"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250" fill="hold"/>
                                            <p:tgtEl>
                                              <p:spTgt spid="14"/>
                                            </p:tgtEl>
                                            <p:attrNameLst>
                                              <p:attrName>ppt_w</p:attrName>
                                            </p:attrNameLst>
                                          </p:cBhvr>
                                          <p:tavLst>
                                            <p:tav tm="0">
                                              <p:val>
                                                <p:fltVal val="0"/>
                                              </p:val>
                                            </p:tav>
                                            <p:tav tm="100000">
                                              <p:val>
                                                <p:strVal val="#ppt_w"/>
                                              </p:val>
                                            </p:tav>
                                          </p:tavLst>
                                        </p:anim>
                                        <p:anim calcmode="lin" valueType="num">
                                          <p:cBhvr>
                                            <p:cTn id="17" dur="250" fill="hold"/>
                                            <p:tgtEl>
                                              <p:spTgt spid="14"/>
                                            </p:tgtEl>
                                            <p:attrNameLst>
                                              <p:attrName>ppt_h</p:attrName>
                                            </p:attrNameLst>
                                          </p:cBhvr>
                                          <p:tavLst>
                                            <p:tav tm="0">
                                              <p:val>
                                                <p:fltVal val="0"/>
                                              </p:val>
                                            </p:tav>
                                            <p:tav tm="100000">
                                              <p:val>
                                                <p:strVal val="#ppt_h"/>
                                              </p:val>
                                            </p:tav>
                                          </p:tavLst>
                                        </p:anim>
                                      </p:childTnLst>
                                    </p:cTn>
                                  </p:par>
                                  <p:par>
                                    <p:cTn id="18" presetID="6" presetClass="emph" presetSubtype="0" fill="hold" grpId="1" nodeType="withEffect" p14:presetBounceEnd="100000">
                                      <p:stCondLst>
                                        <p:cond delay="0"/>
                                      </p:stCondLst>
                                      <p:childTnLst>
                                        <p:animScale p14:bounceEnd="100000">
                                          <p:cBhvr>
                                            <p:cTn id="19" dur="750" fill="hold"/>
                                            <p:tgtEl>
                                              <p:spTgt spid="14"/>
                                            </p:tgtEl>
                                          </p:cBhvr>
                                          <p:by x="102000" y="102000"/>
                                        </p:animScale>
                                      </p:childTnLst>
                                    </p:cTn>
                                  </p:par>
                                  <p:par>
                                    <p:cTn id="20" presetID="49" presetClass="entr" presetSubtype="0" decel="100000" fill="hold" grpId="0" nodeType="withEffect">
                                      <p:stCondLst>
                                        <p:cond delay="150"/>
                                      </p:stCondLst>
                                      <p:childTnLst>
                                        <p:set>
                                          <p:cBhvr>
                                            <p:cTn id="21" dur="1" fill="hold">
                                              <p:stCondLst>
                                                <p:cond delay="0"/>
                                              </p:stCondLst>
                                            </p:cTn>
                                            <p:tgtEl>
                                              <p:spTgt spid="15"/>
                                            </p:tgtEl>
                                            <p:attrNameLst>
                                              <p:attrName>style.visibility</p:attrName>
                                            </p:attrNameLst>
                                          </p:cBhvr>
                                          <p:to>
                                            <p:strVal val="visible"/>
                                          </p:to>
                                        </p:set>
                                        <p:anim calcmode="lin" valueType="num">
                                          <p:cBhvr>
                                            <p:cTn id="22" dur="250" fill="hold"/>
                                            <p:tgtEl>
                                              <p:spTgt spid="15"/>
                                            </p:tgtEl>
                                            <p:attrNameLst>
                                              <p:attrName>ppt_w</p:attrName>
                                            </p:attrNameLst>
                                          </p:cBhvr>
                                          <p:tavLst>
                                            <p:tav tm="0">
                                              <p:val>
                                                <p:fltVal val="0"/>
                                              </p:val>
                                            </p:tav>
                                            <p:tav tm="100000">
                                              <p:val>
                                                <p:strVal val="#ppt_w"/>
                                              </p:val>
                                            </p:tav>
                                          </p:tavLst>
                                        </p:anim>
                                        <p:anim calcmode="lin" valueType="num">
                                          <p:cBhvr>
                                            <p:cTn id="23" dur="250" fill="hold"/>
                                            <p:tgtEl>
                                              <p:spTgt spid="15"/>
                                            </p:tgtEl>
                                            <p:attrNameLst>
                                              <p:attrName>ppt_h</p:attrName>
                                            </p:attrNameLst>
                                          </p:cBhvr>
                                          <p:tavLst>
                                            <p:tav tm="0">
                                              <p:val>
                                                <p:fltVal val="0"/>
                                              </p:val>
                                            </p:tav>
                                            <p:tav tm="100000">
                                              <p:val>
                                                <p:strVal val="#ppt_h"/>
                                              </p:val>
                                            </p:tav>
                                          </p:tavLst>
                                        </p:anim>
                                        <p:anim calcmode="lin" valueType="num">
                                          <p:cBhvr>
                                            <p:cTn id="24" dur="250" fill="hold"/>
                                            <p:tgtEl>
                                              <p:spTgt spid="15"/>
                                            </p:tgtEl>
                                            <p:attrNameLst>
                                              <p:attrName>style.rotation</p:attrName>
                                            </p:attrNameLst>
                                          </p:cBhvr>
                                          <p:tavLst>
                                            <p:tav tm="0">
                                              <p:val>
                                                <p:fltVal val="360"/>
                                              </p:val>
                                            </p:tav>
                                            <p:tav tm="100000">
                                              <p:val>
                                                <p:fltVal val="0"/>
                                              </p:val>
                                            </p:tav>
                                          </p:tavLst>
                                        </p:anim>
                                        <p:animEffect transition="in" filter="fade">
                                          <p:cBhvr>
                                            <p:cTn id="25" dur="250"/>
                                            <p:tgtEl>
                                              <p:spTgt spid="15"/>
                                            </p:tgtEl>
                                          </p:cBhvr>
                                        </p:animEffect>
                                      </p:childTnLst>
                                    </p:cTn>
                                  </p:par>
                                  <p:par>
                                    <p:cTn id="26" presetID="6" presetClass="emph" presetSubtype="0" fill="hold" grpId="1" nodeType="withEffect" p14:presetBounceEnd="100000">
                                      <p:stCondLst>
                                        <p:cond delay="150"/>
                                      </p:stCondLst>
                                      <p:childTnLst>
                                        <p:animScale p14:bounceEnd="100000">
                                          <p:cBhvr>
                                            <p:cTn id="27" dur="750" fill="hold"/>
                                            <p:tgtEl>
                                              <p:spTgt spid="15"/>
                                            </p:tgtEl>
                                          </p:cBhvr>
                                          <p:by x="102000" y="10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animBg="1"/>
          <p:bldP spid="14" grpId="1" animBg="1"/>
          <p:bldP spid="15" grpId="0"/>
          <p:bldP spid="15"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750" fill="hold"/>
                                            <p:tgtEl>
                                              <p:spTgt spid="22"/>
                                            </p:tgtEl>
                                          </p:cBhvr>
                                          <p:by x="115000" y="115000"/>
                                        </p:animScale>
                                      </p:childTnLst>
                                    </p:cTn>
                                  </p:par>
                                  <p:par>
                                    <p:cTn id="7" presetID="10" presetClass="entr" presetSubtype="0" fill="hold" grpId="0" nodeType="withEffect">
                                      <p:stCondLst>
                                        <p:cond delay="25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par>
                                    <p:cTn id="10" presetID="2" presetClass="entr" presetSubtype="1" decel="10000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0-#ppt_h/2"/>
                                              </p:val>
                                            </p:tav>
                                            <p:tav tm="100000">
                                              <p:val>
                                                <p:strVal val="#ppt_y"/>
                                              </p:val>
                                            </p:tav>
                                          </p:tavLst>
                                        </p:anim>
                                      </p:childTnLst>
                                    </p:cTn>
                                  </p:par>
                                  <p:par>
                                    <p:cTn id="14" presetID="23" presetClass="entr" presetSubtype="16"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250" fill="hold"/>
                                            <p:tgtEl>
                                              <p:spTgt spid="14"/>
                                            </p:tgtEl>
                                            <p:attrNameLst>
                                              <p:attrName>ppt_w</p:attrName>
                                            </p:attrNameLst>
                                          </p:cBhvr>
                                          <p:tavLst>
                                            <p:tav tm="0">
                                              <p:val>
                                                <p:fltVal val="0"/>
                                              </p:val>
                                            </p:tav>
                                            <p:tav tm="100000">
                                              <p:val>
                                                <p:strVal val="#ppt_w"/>
                                              </p:val>
                                            </p:tav>
                                          </p:tavLst>
                                        </p:anim>
                                        <p:anim calcmode="lin" valueType="num">
                                          <p:cBhvr>
                                            <p:cTn id="17" dur="250" fill="hold"/>
                                            <p:tgtEl>
                                              <p:spTgt spid="14"/>
                                            </p:tgtEl>
                                            <p:attrNameLst>
                                              <p:attrName>ppt_h</p:attrName>
                                            </p:attrNameLst>
                                          </p:cBhvr>
                                          <p:tavLst>
                                            <p:tav tm="0">
                                              <p:val>
                                                <p:fltVal val="0"/>
                                              </p:val>
                                            </p:tav>
                                            <p:tav tm="100000">
                                              <p:val>
                                                <p:strVal val="#ppt_h"/>
                                              </p:val>
                                            </p:tav>
                                          </p:tavLst>
                                        </p:anim>
                                      </p:childTnLst>
                                    </p:cTn>
                                  </p:par>
                                  <p:par>
                                    <p:cTn id="18" presetID="6" presetClass="emph" presetSubtype="0" fill="hold" grpId="1" nodeType="withEffect">
                                      <p:stCondLst>
                                        <p:cond delay="0"/>
                                      </p:stCondLst>
                                      <p:childTnLst>
                                        <p:animScale>
                                          <p:cBhvr>
                                            <p:cTn id="19" dur="750" fill="hold"/>
                                            <p:tgtEl>
                                              <p:spTgt spid="14"/>
                                            </p:tgtEl>
                                          </p:cBhvr>
                                          <p:by x="102000" y="102000"/>
                                        </p:animScale>
                                      </p:childTnLst>
                                    </p:cTn>
                                  </p:par>
                                  <p:par>
                                    <p:cTn id="20" presetID="49" presetClass="entr" presetSubtype="0" decel="100000" fill="hold" grpId="0" nodeType="withEffect">
                                      <p:stCondLst>
                                        <p:cond delay="150"/>
                                      </p:stCondLst>
                                      <p:childTnLst>
                                        <p:set>
                                          <p:cBhvr>
                                            <p:cTn id="21" dur="1" fill="hold">
                                              <p:stCondLst>
                                                <p:cond delay="0"/>
                                              </p:stCondLst>
                                            </p:cTn>
                                            <p:tgtEl>
                                              <p:spTgt spid="15"/>
                                            </p:tgtEl>
                                            <p:attrNameLst>
                                              <p:attrName>style.visibility</p:attrName>
                                            </p:attrNameLst>
                                          </p:cBhvr>
                                          <p:to>
                                            <p:strVal val="visible"/>
                                          </p:to>
                                        </p:set>
                                        <p:anim calcmode="lin" valueType="num">
                                          <p:cBhvr>
                                            <p:cTn id="22" dur="250" fill="hold"/>
                                            <p:tgtEl>
                                              <p:spTgt spid="15"/>
                                            </p:tgtEl>
                                            <p:attrNameLst>
                                              <p:attrName>ppt_w</p:attrName>
                                            </p:attrNameLst>
                                          </p:cBhvr>
                                          <p:tavLst>
                                            <p:tav tm="0">
                                              <p:val>
                                                <p:fltVal val="0"/>
                                              </p:val>
                                            </p:tav>
                                            <p:tav tm="100000">
                                              <p:val>
                                                <p:strVal val="#ppt_w"/>
                                              </p:val>
                                            </p:tav>
                                          </p:tavLst>
                                        </p:anim>
                                        <p:anim calcmode="lin" valueType="num">
                                          <p:cBhvr>
                                            <p:cTn id="23" dur="250" fill="hold"/>
                                            <p:tgtEl>
                                              <p:spTgt spid="15"/>
                                            </p:tgtEl>
                                            <p:attrNameLst>
                                              <p:attrName>ppt_h</p:attrName>
                                            </p:attrNameLst>
                                          </p:cBhvr>
                                          <p:tavLst>
                                            <p:tav tm="0">
                                              <p:val>
                                                <p:fltVal val="0"/>
                                              </p:val>
                                            </p:tav>
                                            <p:tav tm="100000">
                                              <p:val>
                                                <p:strVal val="#ppt_h"/>
                                              </p:val>
                                            </p:tav>
                                          </p:tavLst>
                                        </p:anim>
                                        <p:anim calcmode="lin" valueType="num">
                                          <p:cBhvr>
                                            <p:cTn id="24" dur="250" fill="hold"/>
                                            <p:tgtEl>
                                              <p:spTgt spid="15"/>
                                            </p:tgtEl>
                                            <p:attrNameLst>
                                              <p:attrName>style.rotation</p:attrName>
                                            </p:attrNameLst>
                                          </p:cBhvr>
                                          <p:tavLst>
                                            <p:tav tm="0">
                                              <p:val>
                                                <p:fltVal val="360"/>
                                              </p:val>
                                            </p:tav>
                                            <p:tav tm="100000">
                                              <p:val>
                                                <p:fltVal val="0"/>
                                              </p:val>
                                            </p:tav>
                                          </p:tavLst>
                                        </p:anim>
                                        <p:animEffect transition="in" filter="fade">
                                          <p:cBhvr>
                                            <p:cTn id="25" dur="250"/>
                                            <p:tgtEl>
                                              <p:spTgt spid="15"/>
                                            </p:tgtEl>
                                          </p:cBhvr>
                                        </p:animEffect>
                                      </p:childTnLst>
                                    </p:cTn>
                                  </p:par>
                                  <p:par>
                                    <p:cTn id="26" presetID="6" presetClass="emph" presetSubtype="0" fill="hold" grpId="1" nodeType="withEffect">
                                      <p:stCondLst>
                                        <p:cond delay="150"/>
                                      </p:stCondLst>
                                      <p:childTnLst>
                                        <p:animScale>
                                          <p:cBhvr>
                                            <p:cTn id="27" dur="750" fill="hold"/>
                                            <p:tgtEl>
                                              <p:spTgt spid="15"/>
                                            </p:tgtEl>
                                          </p:cBhvr>
                                          <p:by x="102000" y="10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animBg="1"/>
          <p:bldP spid="14" grpId="1" animBg="1"/>
          <p:bldP spid="15" grpId="0"/>
          <p:bldP spid="15" grpId="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C8EB1872-94BB-4AA2-9322-12C14A0C605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5" name="Rectangle 4">
            <a:extLst>
              <a:ext uri="{FF2B5EF4-FFF2-40B4-BE49-F238E27FC236}">
                <a16:creationId xmlns:a16="http://schemas.microsoft.com/office/drawing/2014/main" id="{1776EB74-A536-42CE-AE3E-0C4356B15FDB}"/>
              </a:ext>
            </a:extLst>
          </p:cNvPr>
          <p:cNvSpPr/>
          <p:nvPr/>
        </p:nvSpPr>
        <p:spPr>
          <a:xfrm>
            <a:off x="0" y="0"/>
            <a:ext cx="12192000" cy="6858000"/>
          </a:xfrm>
          <a:prstGeom prst="rect">
            <a:avLst/>
          </a:prstGeom>
          <a:solidFill>
            <a:schemeClr val="tx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Oval 5">
            <a:extLst>
              <a:ext uri="{FF2B5EF4-FFF2-40B4-BE49-F238E27FC236}">
                <a16:creationId xmlns:a16="http://schemas.microsoft.com/office/drawing/2014/main" id="{3C95C10D-EB41-4F1E-B828-F9045E2AB40E}"/>
              </a:ext>
            </a:extLst>
          </p:cNvPr>
          <p:cNvSpPr/>
          <p:nvPr/>
        </p:nvSpPr>
        <p:spPr>
          <a:xfrm>
            <a:off x="5106000" y="1257314"/>
            <a:ext cx="1980000" cy="1980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TextBox 10">
            <a:extLst>
              <a:ext uri="{FF2B5EF4-FFF2-40B4-BE49-F238E27FC236}">
                <a16:creationId xmlns:a16="http://schemas.microsoft.com/office/drawing/2014/main" id="{BFC124AF-14BC-4086-A51F-32F92DC450B9}"/>
              </a:ext>
            </a:extLst>
          </p:cNvPr>
          <p:cNvSpPr txBox="1"/>
          <p:nvPr/>
        </p:nvSpPr>
        <p:spPr>
          <a:xfrm>
            <a:off x="5809703" y="1316290"/>
            <a:ext cx="572593" cy="1862048"/>
          </a:xfrm>
          <a:prstGeom prst="rect">
            <a:avLst/>
          </a:prstGeom>
          <a:noFill/>
        </p:spPr>
        <p:txBody>
          <a:bodyPr wrap="none" rtlCol="0">
            <a:spAutoFit/>
          </a:bodyPr>
          <a:lstStyle/>
          <a:p>
            <a:pPr algn="ctr"/>
            <a:r>
              <a:rPr lang="en-MY" sz="11500" dirty="0">
                <a:solidFill>
                  <a:schemeClr val="bg1"/>
                </a:solidFill>
                <a:latin typeface="Aileron Bold" panose="00000800000000000000" pitchFamily="50" charset="0"/>
                <a:cs typeface="Aharoni" panose="02010803020104030203" pitchFamily="2" charset="-79"/>
              </a:rPr>
              <a:t>!</a:t>
            </a:r>
          </a:p>
        </p:txBody>
      </p:sp>
      <p:sp>
        <p:nvSpPr>
          <p:cNvPr id="9" name="TextBox 8">
            <a:extLst>
              <a:ext uri="{FF2B5EF4-FFF2-40B4-BE49-F238E27FC236}">
                <a16:creationId xmlns:a16="http://schemas.microsoft.com/office/drawing/2014/main" id="{59AE8D68-5B87-4EFE-926E-EF709FAD0F88}"/>
              </a:ext>
            </a:extLst>
          </p:cNvPr>
          <p:cNvSpPr txBox="1"/>
          <p:nvPr/>
        </p:nvSpPr>
        <p:spPr>
          <a:xfrm>
            <a:off x="3333750" y="4370133"/>
            <a:ext cx="5524500" cy="1477328"/>
          </a:xfrm>
          <a:prstGeom prst="rect">
            <a:avLst/>
          </a:prstGeom>
          <a:noFill/>
        </p:spPr>
        <p:txBody>
          <a:bodyPr wrap="square" rtlCol="0">
            <a:spAutoFit/>
          </a:bodyPr>
          <a:lstStyle/>
          <a:p>
            <a:pPr algn="ctr"/>
            <a:r>
              <a:rPr lang="en-MY" dirty="0">
                <a:solidFill>
                  <a:schemeClr val="bg1">
                    <a:lumMod val="95000"/>
                  </a:schemeClr>
                </a:solidFill>
                <a:latin typeface="Aileron Thin" panose="00000300000000000000" pitchFamily="50" charset="0"/>
              </a:rPr>
              <a:t>Lorem ipsum dolor sit amet, consectetur adipiscing elit, sed do eiusmod tempor incididunt ut labore et dolore magna aliqua. Ut enim ad minim veniam, quis nostrud exercitation ullamco laboris nisi ut aliquip ex ea commodo consequat.</a:t>
            </a:r>
          </a:p>
        </p:txBody>
      </p:sp>
      <p:sp>
        <p:nvSpPr>
          <p:cNvPr id="12" name="TextBox 11">
            <a:extLst>
              <a:ext uri="{FF2B5EF4-FFF2-40B4-BE49-F238E27FC236}">
                <a16:creationId xmlns:a16="http://schemas.microsoft.com/office/drawing/2014/main" id="{E955DE74-5DD1-4404-831E-5D9619B818F5}"/>
              </a:ext>
            </a:extLst>
          </p:cNvPr>
          <p:cNvSpPr txBox="1"/>
          <p:nvPr/>
        </p:nvSpPr>
        <p:spPr>
          <a:xfrm>
            <a:off x="4182656" y="3541405"/>
            <a:ext cx="3826689" cy="584775"/>
          </a:xfrm>
          <a:prstGeom prst="rect">
            <a:avLst/>
          </a:prstGeom>
          <a:noFill/>
        </p:spPr>
        <p:txBody>
          <a:bodyPr wrap="none" rtlCol="0">
            <a:spAutoFit/>
          </a:bodyPr>
          <a:lstStyle/>
          <a:p>
            <a:pPr algn="ctr"/>
            <a:r>
              <a:rPr lang="en-MY" sz="3200" spc="-150" dirty="0">
                <a:solidFill>
                  <a:schemeClr val="bg1">
                    <a:lumMod val="95000"/>
                  </a:schemeClr>
                </a:solidFill>
                <a:latin typeface="Aharoni" panose="02010803020104030203" pitchFamily="2" charset="-79"/>
                <a:cs typeface="Aharoni" panose="02010803020104030203" pitchFamily="2" charset="-79"/>
              </a:rPr>
              <a:t>WELCOME MESSAGE</a:t>
            </a:r>
            <a:endParaRPr lang="en-MY" sz="3200" spc="-150" dirty="0">
              <a:solidFill>
                <a:schemeClr val="bg1">
                  <a:lumMod val="95000"/>
                </a:schemeClr>
              </a:solidFill>
              <a:latin typeface="Aileron Black" panose="00000A00000000000000" pitchFamily="50" charset="0"/>
              <a:cs typeface="Aharoni" panose="02010803020104030203" pitchFamily="2" charset="-79"/>
            </a:endParaRPr>
          </a:p>
        </p:txBody>
      </p:sp>
      <p:sp>
        <p:nvSpPr>
          <p:cNvPr id="13" name="Rectangle 12">
            <a:extLst>
              <a:ext uri="{FF2B5EF4-FFF2-40B4-BE49-F238E27FC236}">
                <a16:creationId xmlns:a16="http://schemas.microsoft.com/office/drawing/2014/main" id="{7484462C-A540-46EC-82F0-45D07EF44D84}"/>
              </a:ext>
            </a:extLst>
          </p:cNvPr>
          <p:cNvSpPr/>
          <p:nvPr/>
        </p:nvSpPr>
        <p:spPr>
          <a:xfrm>
            <a:off x="685800" y="639000"/>
            <a:ext cx="10800000" cy="5580000"/>
          </a:xfrm>
          <a:prstGeom prst="rect">
            <a:avLst/>
          </a:prstGeom>
          <a:noFill/>
          <a:ln w="19050">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982085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750" fill="hold"/>
                                            <p:tgtEl>
                                              <p:spTgt spid="4"/>
                                            </p:tgtEl>
                                          </p:cBhvr>
                                          <p:by x="115000" y="115000"/>
                                        </p:animScale>
                                      </p:childTnLst>
                                    </p:cTn>
                                  </p:par>
                                  <p:par>
                                    <p:cTn id="7" presetID="23" presetClass="entr" presetSubtype="16"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250" fill="hold"/>
                                            <p:tgtEl>
                                              <p:spTgt spid="6"/>
                                            </p:tgtEl>
                                            <p:attrNameLst>
                                              <p:attrName>ppt_w</p:attrName>
                                            </p:attrNameLst>
                                          </p:cBhvr>
                                          <p:tavLst>
                                            <p:tav tm="0">
                                              <p:val>
                                                <p:fltVal val="0"/>
                                              </p:val>
                                            </p:tav>
                                            <p:tav tm="100000">
                                              <p:val>
                                                <p:strVal val="#ppt_w"/>
                                              </p:val>
                                            </p:tav>
                                          </p:tavLst>
                                        </p:anim>
                                        <p:anim calcmode="lin" valueType="num">
                                          <p:cBhvr>
                                            <p:cTn id="10" dur="250" fill="hold"/>
                                            <p:tgtEl>
                                              <p:spTgt spid="6"/>
                                            </p:tgtEl>
                                            <p:attrNameLst>
                                              <p:attrName>ppt_h</p:attrName>
                                            </p:attrNameLst>
                                          </p:cBhvr>
                                          <p:tavLst>
                                            <p:tav tm="0">
                                              <p:val>
                                                <p:fltVal val="0"/>
                                              </p:val>
                                            </p:tav>
                                            <p:tav tm="100000">
                                              <p:val>
                                                <p:strVal val="#ppt_h"/>
                                              </p:val>
                                            </p:tav>
                                          </p:tavLst>
                                        </p:anim>
                                      </p:childTnLst>
                                    </p:cTn>
                                  </p:par>
                                  <p:par>
                                    <p:cTn id="11" presetID="6" presetClass="emph" presetSubtype="0" fill="hold" grpId="1" nodeType="withEffect" p14:presetBounceEnd="100000">
                                      <p:stCondLst>
                                        <p:cond delay="0"/>
                                      </p:stCondLst>
                                      <p:childTnLst>
                                        <p:animScale p14:bounceEnd="100000">
                                          <p:cBhvr>
                                            <p:cTn id="12" dur="750" fill="hold"/>
                                            <p:tgtEl>
                                              <p:spTgt spid="6"/>
                                            </p:tgtEl>
                                          </p:cBhvr>
                                          <p:by x="102000" y="102000"/>
                                        </p:animScale>
                                      </p:childTnLst>
                                    </p:cTn>
                                  </p:par>
                                  <p:par>
                                    <p:cTn id="13" presetID="49" presetClass="entr" presetSubtype="0" decel="100000" fill="hold" grpId="0" nodeType="withEffect">
                                      <p:stCondLst>
                                        <p:cond delay="15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50" fill="hold"/>
                                            <p:tgtEl>
                                              <p:spTgt spid="11"/>
                                            </p:tgtEl>
                                            <p:attrNameLst>
                                              <p:attrName>ppt_w</p:attrName>
                                            </p:attrNameLst>
                                          </p:cBhvr>
                                          <p:tavLst>
                                            <p:tav tm="0">
                                              <p:val>
                                                <p:fltVal val="0"/>
                                              </p:val>
                                            </p:tav>
                                            <p:tav tm="100000">
                                              <p:val>
                                                <p:strVal val="#ppt_w"/>
                                              </p:val>
                                            </p:tav>
                                          </p:tavLst>
                                        </p:anim>
                                        <p:anim calcmode="lin" valueType="num">
                                          <p:cBhvr>
                                            <p:cTn id="16" dur="250" fill="hold"/>
                                            <p:tgtEl>
                                              <p:spTgt spid="11"/>
                                            </p:tgtEl>
                                            <p:attrNameLst>
                                              <p:attrName>ppt_h</p:attrName>
                                            </p:attrNameLst>
                                          </p:cBhvr>
                                          <p:tavLst>
                                            <p:tav tm="0">
                                              <p:val>
                                                <p:fltVal val="0"/>
                                              </p:val>
                                            </p:tav>
                                            <p:tav tm="100000">
                                              <p:val>
                                                <p:strVal val="#ppt_h"/>
                                              </p:val>
                                            </p:tav>
                                          </p:tavLst>
                                        </p:anim>
                                        <p:anim calcmode="lin" valueType="num">
                                          <p:cBhvr>
                                            <p:cTn id="17" dur="250" fill="hold"/>
                                            <p:tgtEl>
                                              <p:spTgt spid="11"/>
                                            </p:tgtEl>
                                            <p:attrNameLst>
                                              <p:attrName>style.rotation</p:attrName>
                                            </p:attrNameLst>
                                          </p:cBhvr>
                                          <p:tavLst>
                                            <p:tav tm="0">
                                              <p:val>
                                                <p:fltVal val="360"/>
                                              </p:val>
                                            </p:tav>
                                            <p:tav tm="100000">
                                              <p:val>
                                                <p:fltVal val="0"/>
                                              </p:val>
                                            </p:tav>
                                          </p:tavLst>
                                        </p:anim>
                                        <p:animEffect transition="in" filter="fade">
                                          <p:cBhvr>
                                            <p:cTn id="18" dur="250"/>
                                            <p:tgtEl>
                                              <p:spTgt spid="11"/>
                                            </p:tgtEl>
                                          </p:cBhvr>
                                        </p:animEffect>
                                      </p:childTnLst>
                                    </p:cTn>
                                  </p:par>
                                  <p:par>
                                    <p:cTn id="19" presetID="6" presetClass="emph" presetSubtype="0" fill="hold" grpId="1" nodeType="withEffect" p14:presetBounceEnd="100000">
                                      <p:stCondLst>
                                        <p:cond delay="150"/>
                                      </p:stCondLst>
                                      <p:childTnLst>
                                        <p:animScale p14:bounceEnd="100000">
                                          <p:cBhvr>
                                            <p:cTn id="20" dur="750" fill="hold"/>
                                            <p:tgtEl>
                                              <p:spTgt spid="11"/>
                                            </p:tgtEl>
                                          </p:cBhvr>
                                          <p:by x="102000" y="102000"/>
                                        </p:animScale>
                                      </p:childTnLst>
                                    </p:cTn>
                                  </p:par>
                                  <p:par>
                                    <p:cTn id="21" presetID="10" presetClass="entr" presetSubtype="0" fill="hold" grpId="0" nodeType="with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2" presetClass="entr" presetSubtype="1"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0-#ppt_h/2"/>
                                              </p:val>
                                            </p:tav>
                                            <p:tav tm="100000">
                                              <p:val>
                                                <p:strVal val="#ppt_y"/>
                                              </p:val>
                                            </p:tav>
                                          </p:tavLst>
                                        </p:anim>
                                      </p:childTnLst>
                                    </p:cTn>
                                  </p:par>
                                  <p:par>
                                    <p:cTn id="28" presetID="23" presetClass="entr" presetSubtype="272"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250" fill="hold"/>
                                            <p:tgtEl>
                                              <p:spTgt spid="13"/>
                                            </p:tgtEl>
                                            <p:attrNameLst>
                                              <p:attrName>ppt_w</p:attrName>
                                            </p:attrNameLst>
                                          </p:cBhvr>
                                          <p:tavLst>
                                            <p:tav tm="0">
                                              <p:val>
                                                <p:strVal val="2/3*#ppt_w"/>
                                              </p:val>
                                            </p:tav>
                                            <p:tav tm="100000">
                                              <p:val>
                                                <p:strVal val="#ppt_w"/>
                                              </p:val>
                                            </p:tav>
                                          </p:tavLst>
                                        </p:anim>
                                        <p:anim calcmode="lin" valueType="num">
                                          <p:cBhvr>
                                            <p:cTn id="31" dur="250" fill="hold"/>
                                            <p:tgtEl>
                                              <p:spTgt spid="13"/>
                                            </p:tgtEl>
                                            <p:attrNameLst>
                                              <p:attrName>ppt_h</p:attrName>
                                            </p:attrNameLst>
                                          </p:cBhvr>
                                          <p:tavLst>
                                            <p:tav tm="0">
                                              <p:val>
                                                <p:strVal val="2/3*#ppt_h"/>
                                              </p:val>
                                            </p:tav>
                                            <p:tav tm="100000">
                                              <p:val>
                                                <p:strVal val="#ppt_h"/>
                                              </p:val>
                                            </p:tav>
                                          </p:tavLst>
                                        </p:anim>
                                      </p:childTnLst>
                                    </p:cTn>
                                  </p:par>
                                  <p:par>
                                    <p:cTn id="32" presetID="6" presetClass="emph" presetSubtype="0" fill="hold" grpId="1" nodeType="withEffect" p14:presetBounceEnd="100000">
                                      <p:stCondLst>
                                        <p:cond delay="0"/>
                                      </p:stCondLst>
                                      <p:childTnLst>
                                        <p:animScale p14:bounceEnd="100000">
                                          <p:cBhvr>
                                            <p:cTn id="33" dur="750"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1" grpId="0"/>
          <p:bldP spid="11" grpId="1"/>
          <p:bldP spid="9" grpId="0"/>
          <p:bldP spid="12" grpId="0"/>
          <p:bldP spid="13" grpId="0" animBg="1"/>
          <p:bldP spid="13"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750" fill="hold"/>
                                            <p:tgtEl>
                                              <p:spTgt spid="4"/>
                                            </p:tgtEl>
                                          </p:cBhvr>
                                          <p:by x="115000" y="115000"/>
                                        </p:animScale>
                                      </p:childTnLst>
                                    </p:cTn>
                                  </p:par>
                                  <p:par>
                                    <p:cTn id="7" presetID="23" presetClass="entr" presetSubtype="16"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250" fill="hold"/>
                                            <p:tgtEl>
                                              <p:spTgt spid="6"/>
                                            </p:tgtEl>
                                            <p:attrNameLst>
                                              <p:attrName>ppt_w</p:attrName>
                                            </p:attrNameLst>
                                          </p:cBhvr>
                                          <p:tavLst>
                                            <p:tav tm="0">
                                              <p:val>
                                                <p:fltVal val="0"/>
                                              </p:val>
                                            </p:tav>
                                            <p:tav tm="100000">
                                              <p:val>
                                                <p:strVal val="#ppt_w"/>
                                              </p:val>
                                            </p:tav>
                                          </p:tavLst>
                                        </p:anim>
                                        <p:anim calcmode="lin" valueType="num">
                                          <p:cBhvr>
                                            <p:cTn id="10" dur="250" fill="hold"/>
                                            <p:tgtEl>
                                              <p:spTgt spid="6"/>
                                            </p:tgtEl>
                                            <p:attrNameLst>
                                              <p:attrName>ppt_h</p:attrName>
                                            </p:attrNameLst>
                                          </p:cBhvr>
                                          <p:tavLst>
                                            <p:tav tm="0">
                                              <p:val>
                                                <p:fltVal val="0"/>
                                              </p:val>
                                            </p:tav>
                                            <p:tav tm="100000">
                                              <p:val>
                                                <p:strVal val="#ppt_h"/>
                                              </p:val>
                                            </p:tav>
                                          </p:tavLst>
                                        </p:anim>
                                      </p:childTnLst>
                                    </p:cTn>
                                  </p:par>
                                  <p:par>
                                    <p:cTn id="11" presetID="6" presetClass="emph" presetSubtype="0" fill="hold" grpId="1" nodeType="withEffect">
                                      <p:stCondLst>
                                        <p:cond delay="0"/>
                                      </p:stCondLst>
                                      <p:childTnLst>
                                        <p:animScale>
                                          <p:cBhvr>
                                            <p:cTn id="12" dur="750" fill="hold"/>
                                            <p:tgtEl>
                                              <p:spTgt spid="6"/>
                                            </p:tgtEl>
                                          </p:cBhvr>
                                          <p:by x="102000" y="102000"/>
                                        </p:animScale>
                                      </p:childTnLst>
                                    </p:cTn>
                                  </p:par>
                                  <p:par>
                                    <p:cTn id="13" presetID="49" presetClass="entr" presetSubtype="0" decel="100000" fill="hold" grpId="0" nodeType="withEffect">
                                      <p:stCondLst>
                                        <p:cond delay="15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50" fill="hold"/>
                                            <p:tgtEl>
                                              <p:spTgt spid="11"/>
                                            </p:tgtEl>
                                            <p:attrNameLst>
                                              <p:attrName>ppt_w</p:attrName>
                                            </p:attrNameLst>
                                          </p:cBhvr>
                                          <p:tavLst>
                                            <p:tav tm="0">
                                              <p:val>
                                                <p:fltVal val="0"/>
                                              </p:val>
                                            </p:tav>
                                            <p:tav tm="100000">
                                              <p:val>
                                                <p:strVal val="#ppt_w"/>
                                              </p:val>
                                            </p:tav>
                                          </p:tavLst>
                                        </p:anim>
                                        <p:anim calcmode="lin" valueType="num">
                                          <p:cBhvr>
                                            <p:cTn id="16" dur="250" fill="hold"/>
                                            <p:tgtEl>
                                              <p:spTgt spid="11"/>
                                            </p:tgtEl>
                                            <p:attrNameLst>
                                              <p:attrName>ppt_h</p:attrName>
                                            </p:attrNameLst>
                                          </p:cBhvr>
                                          <p:tavLst>
                                            <p:tav tm="0">
                                              <p:val>
                                                <p:fltVal val="0"/>
                                              </p:val>
                                            </p:tav>
                                            <p:tav tm="100000">
                                              <p:val>
                                                <p:strVal val="#ppt_h"/>
                                              </p:val>
                                            </p:tav>
                                          </p:tavLst>
                                        </p:anim>
                                        <p:anim calcmode="lin" valueType="num">
                                          <p:cBhvr>
                                            <p:cTn id="17" dur="250" fill="hold"/>
                                            <p:tgtEl>
                                              <p:spTgt spid="11"/>
                                            </p:tgtEl>
                                            <p:attrNameLst>
                                              <p:attrName>style.rotation</p:attrName>
                                            </p:attrNameLst>
                                          </p:cBhvr>
                                          <p:tavLst>
                                            <p:tav tm="0">
                                              <p:val>
                                                <p:fltVal val="360"/>
                                              </p:val>
                                            </p:tav>
                                            <p:tav tm="100000">
                                              <p:val>
                                                <p:fltVal val="0"/>
                                              </p:val>
                                            </p:tav>
                                          </p:tavLst>
                                        </p:anim>
                                        <p:animEffect transition="in" filter="fade">
                                          <p:cBhvr>
                                            <p:cTn id="18" dur="250"/>
                                            <p:tgtEl>
                                              <p:spTgt spid="11"/>
                                            </p:tgtEl>
                                          </p:cBhvr>
                                        </p:animEffect>
                                      </p:childTnLst>
                                    </p:cTn>
                                  </p:par>
                                  <p:par>
                                    <p:cTn id="19" presetID="6" presetClass="emph" presetSubtype="0" fill="hold" grpId="1" nodeType="withEffect">
                                      <p:stCondLst>
                                        <p:cond delay="150"/>
                                      </p:stCondLst>
                                      <p:childTnLst>
                                        <p:animScale>
                                          <p:cBhvr>
                                            <p:cTn id="20" dur="750" fill="hold"/>
                                            <p:tgtEl>
                                              <p:spTgt spid="11"/>
                                            </p:tgtEl>
                                          </p:cBhvr>
                                          <p:by x="102000" y="102000"/>
                                        </p:animScale>
                                      </p:childTnLst>
                                    </p:cTn>
                                  </p:par>
                                  <p:par>
                                    <p:cTn id="21" presetID="10" presetClass="entr" presetSubtype="0" fill="hold" grpId="0" nodeType="with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2" presetClass="entr" presetSubtype="1"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0-#ppt_h/2"/>
                                              </p:val>
                                            </p:tav>
                                            <p:tav tm="100000">
                                              <p:val>
                                                <p:strVal val="#ppt_y"/>
                                              </p:val>
                                            </p:tav>
                                          </p:tavLst>
                                        </p:anim>
                                      </p:childTnLst>
                                    </p:cTn>
                                  </p:par>
                                  <p:par>
                                    <p:cTn id="28" presetID="23" presetClass="entr" presetSubtype="272"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250" fill="hold"/>
                                            <p:tgtEl>
                                              <p:spTgt spid="13"/>
                                            </p:tgtEl>
                                            <p:attrNameLst>
                                              <p:attrName>ppt_w</p:attrName>
                                            </p:attrNameLst>
                                          </p:cBhvr>
                                          <p:tavLst>
                                            <p:tav tm="0">
                                              <p:val>
                                                <p:strVal val="2/3*#ppt_w"/>
                                              </p:val>
                                            </p:tav>
                                            <p:tav tm="100000">
                                              <p:val>
                                                <p:strVal val="#ppt_w"/>
                                              </p:val>
                                            </p:tav>
                                          </p:tavLst>
                                        </p:anim>
                                        <p:anim calcmode="lin" valueType="num">
                                          <p:cBhvr>
                                            <p:cTn id="31" dur="250" fill="hold"/>
                                            <p:tgtEl>
                                              <p:spTgt spid="13"/>
                                            </p:tgtEl>
                                            <p:attrNameLst>
                                              <p:attrName>ppt_h</p:attrName>
                                            </p:attrNameLst>
                                          </p:cBhvr>
                                          <p:tavLst>
                                            <p:tav tm="0">
                                              <p:val>
                                                <p:strVal val="2/3*#ppt_h"/>
                                              </p:val>
                                            </p:tav>
                                            <p:tav tm="100000">
                                              <p:val>
                                                <p:strVal val="#ppt_h"/>
                                              </p:val>
                                            </p:tav>
                                          </p:tavLst>
                                        </p:anim>
                                      </p:childTnLst>
                                    </p:cTn>
                                  </p:par>
                                  <p:par>
                                    <p:cTn id="32" presetID="6" presetClass="emph" presetSubtype="0" fill="hold" grpId="1" nodeType="withEffect">
                                      <p:stCondLst>
                                        <p:cond delay="0"/>
                                      </p:stCondLst>
                                      <p:childTnLst>
                                        <p:animScale>
                                          <p:cBhvr>
                                            <p:cTn id="33" dur="750"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1" grpId="0"/>
          <p:bldP spid="11" grpId="1"/>
          <p:bldP spid="9" grpId="0"/>
          <p:bldP spid="12" grpId="0"/>
          <p:bldP spid="13" grpId="0" animBg="1"/>
          <p:bldP spid="13" grpId="1"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1DA13D-37B8-4F62-9E8D-6856B34641FC}"/>
              </a:ext>
            </a:extLst>
          </p:cNvPr>
          <p:cNvSpPr txBox="1"/>
          <p:nvPr/>
        </p:nvSpPr>
        <p:spPr>
          <a:xfrm>
            <a:off x="1982996" y="1798913"/>
            <a:ext cx="3313728" cy="1068113"/>
          </a:xfrm>
          <a:prstGeom prst="rect">
            <a:avLst/>
          </a:prstGeom>
          <a:noFill/>
        </p:spPr>
        <p:txBody>
          <a:bodyPr wrap="none" rtlCol="0">
            <a:spAutoFit/>
          </a:bodyPr>
          <a:lstStyle/>
          <a:p>
            <a:r>
              <a:rPr lang="en-MY" sz="3600" spc="-150" dirty="0">
                <a:solidFill>
                  <a:schemeClr val="tx1">
                    <a:lumMod val="75000"/>
                    <a:lumOff val="25000"/>
                  </a:schemeClr>
                </a:solidFill>
                <a:latin typeface="Aharoni" panose="02010803020104030203" pitchFamily="2" charset="-79"/>
                <a:cs typeface="Aharoni" panose="02010803020104030203" pitchFamily="2" charset="-79"/>
              </a:rPr>
              <a:t>OUR WELCOME</a:t>
            </a:r>
          </a:p>
          <a:p>
            <a:pPr>
              <a:lnSpc>
                <a:spcPts val="3000"/>
              </a:lnSpc>
            </a:pPr>
            <a:r>
              <a:rPr lang="en-MY" sz="3600" spc="-150" dirty="0">
                <a:solidFill>
                  <a:schemeClr val="tx1">
                    <a:lumMod val="75000"/>
                    <a:lumOff val="25000"/>
                  </a:schemeClr>
                </a:solidFill>
                <a:latin typeface="Aharoni" panose="02010803020104030203" pitchFamily="2" charset="-79"/>
                <a:cs typeface="Aharoni" panose="02010803020104030203" pitchFamily="2" charset="-79"/>
              </a:rPr>
              <a:t>MESSAGE</a:t>
            </a:r>
            <a:endParaRPr lang="en-MY" sz="3600" spc="-150" dirty="0">
              <a:solidFill>
                <a:schemeClr val="tx1">
                  <a:lumMod val="75000"/>
                  <a:lumOff val="25000"/>
                </a:schemeClr>
              </a:solidFill>
              <a:latin typeface="Aileron Black" panose="00000A00000000000000" pitchFamily="50" charset="0"/>
              <a:cs typeface="Aharoni" panose="02010803020104030203" pitchFamily="2" charset="-79"/>
            </a:endParaRPr>
          </a:p>
        </p:txBody>
      </p:sp>
      <p:sp>
        <p:nvSpPr>
          <p:cNvPr id="4" name="TextBox 3">
            <a:extLst>
              <a:ext uri="{FF2B5EF4-FFF2-40B4-BE49-F238E27FC236}">
                <a16:creationId xmlns:a16="http://schemas.microsoft.com/office/drawing/2014/main" id="{5C4A18FA-E401-4DE5-AD68-EA44E29CE4D1}"/>
              </a:ext>
            </a:extLst>
          </p:cNvPr>
          <p:cNvSpPr txBox="1"/>
          <p:nvPr/>
        </p:nvSpPr>
        <p:spPr>
          <a:xfrm>
            <a:off x="1982996" y="3173147"/>
            <a:ext cx="4033304" cy="1754326"/>
          </a:xfrm>
          <a:prstGeom prst="rect">
            <a:avLst/>
          </a:prstGeom>
          <a:noFill/>
        </p:spPr>
        <p:txBody>
          <a:bodyPr wrap="square" rtlCol="0">
            <a:spAutoFit/>
          </a:bodyPr>
          <a:lstStyle/>
          <a:p>
            <a:r>
              <a:rPr lang="en-MY" dirty="0">
                <a:solidFill>
                  <a:schemeClr val="bg2">
                    <a:lumMod val="50000"/>
                  </a:schemeClr>
                </a:solidFill>
                <a:latin typeface="Aileron Thin" panose="00000300000000000000" pitchFamily="50" charset="0"/>
              </a:rPr>
              <a:t>Lorem ipsum dolor sit amet, consectetur adipiscing elit, sed do eiusmod tempor incididunt ut labore et dolore magna aliqua. Ut enim ad minim veniam, quis nostrud exercitation ullamco laboris nisi ut aliquip ex ea commodo consequat.</a:t>
            </a:r>
          </a:p>
        </p:txBody>
      </p:sp>
      <p:sp>
        <p:nvSpPr>
          <p:cNvPr id="5" name="Rectangle 4">
            <a:extLst>
              <a:ext uri="{FF2B5EF4-FFF2-40B4-BE49-F238E27FC236}">
                <a16:creationId xmlns:a16="http://schemas.microsoft.com/office/drawing/2014/main" id="{1A436838-5EF1-47D9-924B-328C4E43A09D}"/>
              </a:ext>
            </a:extLst>
          </p:cNvPr>
          <p:cNvSpPr/>
          <p:nvPr/>
        </p:nvSpPr>
        <p:spPr>
          <a:xfrm>
            <a:off x="6818195" y="1449000"/>
            <a:ext cx="3960000" cy="3960000"/>
          </a:xfrm>
          <a:prstGeom prst="rect">
            <a:avLst/>
          </a:prstGeom>
          <a:blipFill>
            <a:blip r:embed="rId2"/>
            <a:stretch>
              <a:fillRect l="-39077" r="-39077" b="-2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7" name="Straight Connector 6">
            <a:extLst>
              <a:ext uri="{FF2B5EF4-FFF2-40B4-BE49-F238E27FC236}">
                <a16:creationId xmlns:a16="http://schemas.microsoft.com/office/drawing/2014/main" id="{35A3BA49-2C46-4048-B099-89C2611A2C0D}"/>
              </a:ext>
            </a:extLst>
          </p:cNvPr>
          <p:cNvCxnSpPr/>
          <p:nvPr/>
        </p:nvCxnSpPr>
        <p:spPr>
          <a:xfrm>
            <a:off x="1352550" y="0"/>
            <a:ext cx="0" cy="685800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5D7B772C-006A-488A-88D7-5CDDCFC51918}"/>
              </a:ext>
            </a:extLst>
          </p:cNvPr>
          <p:cNvSpPr/>
          <p:nvPr/>
        </p:nvSpPr>
        <p:spPr>
          <a:xfrm>
            <a:off x="4296094" y="5128532"/>
            <a:ext cx="2160000" cy="108000"/>
          </a:xfrm>
          <a:prstGeom prst="roundRect">
            <a:avLst>
              <a:gd name="adj" fmla="val 0"/>
            </a:avLst>
          </a:prstGeom>
          <a:solidFill>
            <a:srgbClr val="66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Rectangle: Rounded Corners 7">
            <a:extLst>
              <a:ext uri="{FF2B5EF4-FFF2-40B4-BE49-F238E27FC236}">
                <a16:creationId xmlns:a16="http://schemas.microsoft.com/office/drawing/2014/main" id="{EF69C752-942C-4427-89D3-AA7C3B069B04}"/>
              </a:ext>
            </a:extLst>
          </p:cNvPr>
          <p:cNvSpPr/>
          <p:nvPr/>
        </p:nvSpPr>
        <p:spPr>
          <a:xfrm>
            <a:off x="10500090" y="1669519"/>
            <a:ext cx="1080000" cy="108000"/>
          </a:xfrm>
          <a:prstGeom prst="roundRect">
            <a:avLst>
              <a:gd name="adj" fmla="val 0"/>
            </a:avLst>
          </a:prstGeom>
          <a:solidFill>
            <a:srgbClr val="66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261799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3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2" presetClass="entr" presetSubtype="2"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1+#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2"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C9232B2-1166-42DB-B941-1893C8993BBE}"/>
              </a:ext>
            </a:extLst>
          </p:cNvPr>
          <p:cNvSpPr/>
          <p:nvPr/>
        </p:nvSpPr>
        <p:spPr>
          <a:xfrm>
            <a:off x="1032981" y="-1554319"/>
            <a:ext cx="9966638" cy="9966638"/>
          </a:xfrm>
          <a:prstGeom prst="ellipse">
            <a:avLst/>
          </a:prstGeom>
          <a:solidFill>
            <a:schemeClr val="bg2">
              <a:lumMod val="90000"/>
              <a:alpha val="50000"/>
            </a:schemeClr>
          </a:solidFill>
          <a:ln>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Oval 7">
            <a:extLst>
              <a:ext uri="{FF2B5EF4-FFF2-40B4-BE49-F238E27FC236}">
                <a16:creationId xmlns:a16="http://schemas.microsoft.com/office/drawing/2014/main" id="{FFBDD7E2-F036-4916-A018-A80E31E086A6}"/>
              </a:ext>
            </a:extLst>
          </p:cNvPr>
          <p:cNvSpPr/>
          <p:nvPr/>
        </p:nvSpPr>
        <p:spPr>
          <a:xfrm>
            <a:off x="3915205" y="983625"/>
            <a:ext cx="4890750" cy="4890750"/>
          </a:xfrm>
          <a:prstGeom prst="ellipse">
            <a:avLst/>
          </a:prstGeom>
          <a:solidFill>
            <a:schemeClr val="bg2">
              <a:lumMod val="90000"/>
              <a:alpha val="25000"/>
            </a:schemeClr>
          </a:solidFill>
          <a:ln>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extBox 1">
            <a:extLst>
              <a:ext uri="{FF2B5EF4-FFF2-40B4-BE49-F238E27FC236}">
                <a16:creationId xmlns:a16="http://schemas.microsoft.com/office/drawing/2014/main" id="{FAFA90CC-971D-40B9-A24F-9532CE3D0A61}"/>
              </a:ext>
            </a:extLst>
          </p:cNvPr>
          <p:cNvSpPr txBox="1"/>
          <p:nvPr/>
        </p:nvSpPr>
        <p:spPr>
          <a:xfrm>
            <a:off x="1798118" y="1798913"/>
            <a:ext cx="3313728" cy="1068113"/>
          </a:xfrm>
          <a:prstGeom prst="rect">
            <a:avLst/>
          </a:prstGeom>
          <a:noFill/>
        </p:spPr>
        <p:txBody>
          <a:bodyPr wrap="none" rtlCol="0">
            <a:spAutoFit/>
          </a:bodyPr>
          <a:lstStyle/>
          <a:p>
            <a:r>
              <a:rPr lang="en-MY" sz="3600" spc="-150" dirty="0">
                <a:solidFill>
                  <a:schemeClr val="bg1"/>
                </a:solidFill>
                <a:latin typeface="Aharoni" panose="02010803020104030203" pitchFamily="2" charset="-79"/>
                <a:cs typeface="Aharoni" panose="02010803020104030203" pitchFamily="2" charset="-79"/>
              </a:rPr>
              <a:t>OUR WELCOME</a:t>
            </a:r>
          </a:p>
          <a:p>
            <a:pPr>
              <a:lnSpc>
                <a:spcPts val="3000"/>
              </a:lnSpc>
            </a:pPr>
            <a:r>
              <a:rPr lang="en-MY" sz="3600" spc="-150" dirty="0">
                <a:solidFill>
                  <a:schemeClr val="bg1"/>
                </a:solidFill>
                <a:latin typeface="Aharoni" panose="02010803020104030203" pitchFamily="2" charset="-79"/>
                <a:cs typeface="Aharoni" panose="02010803020104030203" pitchFamily="2" charset="-79"/>
              </a:rPr>
              <a:t>MESSAGE</a:t>
            </a:r>
            <a:endParaRPr lang="en-MY" sz="3600" spc="-150" dirty="0">
              <a:solidFill>
                <a:schemeClr val="bg1"/>
              </a:solidFill>
              <a:latin typeface="Aileron Black" panose="00000A00000000000000" pitchFamily="50" charset="0"/>
              <a:cs typeface="Aharoni" panose="02010803020104030203" pitchFamily="2" charset="-79"/>
            </a:endParaRPr>
          </a:p>
        </p:txBody>
      </p:sp>
      <p:sp>
        <p:nvSpPr>
          <p:cNvPr id="3" name="TextBox 2">
            <a:extLst>
              <a:ext uri="{FF2B5EF4-FFF2-40B4-BE49-F238E27FC236}">
                <a16:creationId xmlns:a16="http://schemas.microsoft.com/office/drawing/2014/main" id="{02729DF1-B934-4021-BF0C-B472A31FD908}"/>
              </a:ext>
            </a:extLst>
          </p:cNvPr>
          <p:cNvSpPr txBox="1"/>
          <p:nvPr/>
        </p:nvSpPr>
        <p:spPr>
          <a:xfrm>
            <a:off x="1798118" y="3173147"/>
            <a:ext cx="4033304" cy="1754326"/>
          </a:xfrm>
          <a:prstGeom prst="rect">
            <a:avLst/>
          </a:prstGeom>
          <a:noFill/>
        </p:spPr>
        <p:txBody>
          <a:bodyPr wrap="square" rtlCol="0">
            <a:spAutoFit/>
          </a:bodyPr>
          <a:lstStyle/>
          <a:p>
            <a:r>
              <a:rPr lang="en-MY" dirty="0">
                <a:solidFill>
                  <a:schemeClr val="bg1"/>
                </a:solidFill>
                <a:latin typeface="Aileron Thin" panose="00000300000000000000" pitchFamily="50" charset="0"/>
              </a:rPr>
              <a:t>Lorem ipsum dolor sit amet, consectetur adipiscing elit, sed do eiusmod tempor incididunt ut labore et dolore magna aliqua. Ut enim ad minim veniam, quis nostrud exercitation ullamco laboris nisi ut aliquip ex ea commodo consequat.</a:t>
            </a:r>
          </a:p>
        </p:txBody>
      </p:sp>
      <p:sp>
        <p:nvSpPr>
          <p:cNvPr id="4" name="Oval 3">
            <a:extLst>
              <a:ext uri="{FF2B5EF4-FFF2-40B4-BE49-F238E27FC236}">
                <a16:creationId xmlns:a16="http://schemas.microsoft.com/office/drawing/2014/main" id="{7F262374-4D99-44A8-87D9-3418A2826D4E}"/>
              </a:ext>
            </a:extLst>
          </p:cNvPr>
          <p:cNvSpPr/>
          <p:nvPr/>
        </p:nvSpPr>
        <p:spPr>
          <a:xfrm>
            <a:off x="6433882" y="1449000"/>
            <a:ext cx="3960000" cy="3960000"/>
          </a:xfrm>
          <a:prstGeom prst="ellipse">
            <a:avLst/>
          </a:prstGeom>
          <a:blipFill>
            <a:blip r:embed="rId2"/>
            <a:stretch>
              <a:fillRect l="-39077" r="-39077" b="-2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566691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par>
                                    <p:cTn id="16" presetID="2" presetClass="entr" presetSubtype="8" repeatCount="2000" fill="hold" grpId="0" nodeType="withEffect" p14:presetBounceEnd="100000">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14:bounceEnd="100000">
                                          <p:cBhvr additive="base">
                                            <p:cTn id="18" dur="250" fill="hold"/>
                                            <p:tgtEl>
                                              <p:spTgt spid="8"/>
                                            </p:tgtEl>
                                            <p:attrNameLst>
                                              <p:attrName>ppt_x</p:attrName>
                                            </p:attrNameLst>
                                          </p:cBhvr>
                                          <p:tavLst>
                                            <p:tav tm="0">
                                              <p:val>
                                                <p:strVal val="0-#ppt_w/2"/>
                                              </p:val>
                                            </p:tav>
                                            <p:tav tm="100000">
                                              <p:val>
                                                <p:strVal val="#ppt_x"/>
                                              </p:val>
                                            </p:tav>
                                          </p:tavLst>
                                        </p:anim>
                                        <p:anim calcmode="lin" valueType="num" p14:bounceEnd="100000">
                                          <p:cBhvr additive="base">
                                            <p:cTn id="19" dur="25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2" repeatCount="2000" fill="hold" grpId="0" nodeType="withEffect" p14:presetBounceEnd="100000">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14:bounceEnd="100000">
                                          <p:cBhvr additive="base">
                                            <p:cTn id="22" dur="250" fill="hold"/>
                                            <p:tgtEl>
                                              <p:spTgt spid="7"/>
                                            </p:tgtEl>
                                            <p:attrNameLst>
                                              <p:attrName>ppt_x</p:attrName>
                                            </p:attrNameLst>
                                          </p:cBhvr>
                                          <p:tavLst>
                                            <p:tav tm="0">
                                              <p:val>
                                                <p:strVal val="1+#ppt_w/2"/>
                                              </p:val>
                                            </p:tav>
                                            <p:tav tm="100000">
                                              <p:val>
                                                <p:strVal val="#ppt_x"/>
                                              </p:val>
                                            </p:tav>
                                          </p:tavLst>
                                        </p:anim>
                                        <p:anim calcmode="lin" valueType="num" p14:bounceEnd="100000">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 grpId="0"/>
          <p:bldP spid="3" grpId="0"/>
          <p:bldP spid="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par>
                                    <p:cTn id="16" presetID="2" presetClass="entr" presetSubtype="8" repeatCount="200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250" fill="hold"/>
                                            <p:tgtEl>
                                              <p:spTgt spid="8"/>
                                            </p:tgtEl>
                                            <p:attrNameLst>
                                              <p:attrName>ppt_x</p:attrName>
                                            </p:attrNameLst>
                                          </p:cBhvr>
                                          <p:tavLst>
                                            <p:tav tm="0">
                                              <p:val>
                                                <p:strVal val="0-#ppt_w/2"/>
                                              </p:val>
                                            </p:tav>
                                            <p:tav tm="100000">
                                              <p:val>
                                                <p:strVal val="#ppt_x"/>
                                              </p:val>
                                            </p:tav>
                                          </p:tavLst>
                                        </p:anim>
                                        <p:anim calcmode="lin" valueType="num">
                                          <p:cBhvr additive="base">
                                            <p:cTn id="19" dur="25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2" repeatCount="200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1+#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 grpId="0"/>
          <p:bldP spid="3" grpId="0"/>
          <p:bldP spid="4"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EB339AE4-C7D0-4ECF-9CBB-1AA198D2655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9" name="Rectangle 8">
            <a:extLst>
              <a:ext uri="{FF2B5EF4-FFF2-40B4-BE49-F238E27FC236}">
                <a16:creationId xmlns:a16="http://schemas.microsoft.com/office/drawing/2014/main" id="{E548B2B8-3062-4C13-93BE-C8744174C99F}"/>
              </a:ext>
            </a:extLst>
          </p:cNvPr>
          <p:cNvSpPr/>
          <p:nvPr/>
        </p:nvSpPr>
        <p:spPr>
          <a:xfrm>
            <a:off x="0" y="0"/>
            <a:ext cx="12192000" cy="6858000"/>
          </a:xfrm>
          <a:prstGeom prst="rect">
            <a:avLst/>
          </a:prstGeom>
          <a:solidFill>
            <a:schemeClr val="tx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 name="Rectangle 4">
            <a:extLst>
              <a:ext uri="{FF2B5EF4-FFF2-40B4-BE49-F238E27FC236}">
                <a16:creationId xmlns:a16="http://schemas.microsoft.com/office/drawing/2014/main" id="{687C5F22-6F26-4C79-9FB0-AEB8C2DDED71}"/>
              </a:ext>
            </a:extLst>
          </p:cNvPr>
          <p:cNvSpPr/>
          <p:nvPr/>
        </p:nvSpPr>
        <p:spPr>
          <a:xfrm>
            <a:off x="2907846" y="2442095"/>
            <a:ext cx="6376308" cy="180000"/>
          </a:xfrm>
          <a:prstGeom prst="rect">
            <a:avLst/>
          </a:prstGeom>
          <a:solidFill>
            <a:srgbClr val="66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Rectangle 6">
            <a:extLst>
              <a:ext uri="{FF2B5EF4-FFF2-40B4-BE49-F238E27FC236}">
                <a16:creationId xmlns:a16="http://schemas.microsoft.com/office/drawing/2014/main" id="{B7E96599-77CA-4F9A-93B5-701038F48ADF}"/>
              </a:ext>
            </a:extLst>
          </p:cNvPr>
          <p:cNvSpPr/>
          <p:nvPr/>
        </p:nvSpPr>
        <p:spPr>
          <a:xfrm>
            <a:off x="2907846" y="2622096"/>
            <a:ext cx="6376308" cy="195670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TextBox 7">
            <a:extLst>
              <a:ext uri="{FF2B5EF4-FFF2-40B4-BE49-F238E27FC236}">
                <a16:creationId xmlns:a16="http://schemas.microsoft.com/office/drawing/2014/main" id="{D64F05B0-9764-46E6-BF9A-65AC8A4CEC94}"/>
              </a:ext>
            </a:extLst>
          </p:cNvPr>
          <p:cNvSpPr txBox="1"/>
          <p:nvPr/>
        </p:nvSpPr>
        <p:spPr>
          <a:xfrm>
            <a:off x="3556001" y="2815619"/>
            <a:ext cx="5079999" cy="1569660"/>
          </a:xfrm>
          <a:prstGeom prst="rect">
            <a:avLst/>
          </a:prstGeom>
          <a:noFill/>
        </p:spPr>
        <p:txBody>
          <a:bodyPr wrap="square" rtlCol="0">
            <a:spAutoFit/>
          </a:bodyPr>
          <a:lstStyle/>
          <a:p>
            <a:r>
              <a:rPr lang="en-MY" sz="1600" spc="300" dirty="0">
                <a:solidFill>
                  <a:schemeClr val="bg1"/>
                </a:solidFill>
                <a:latin typeface="Aileron Thin" panose="00000300000000000000" pitchFamily="50" charset="0"/>
              </a:rPr>
              <a:t>Lorem ipsum dolor sit amet, consectetur adipiscing elit, sed do eiusmod tempor incididunt ut labore et dolore magna aliqua. Ut enim ad minim veniam, quis nostrud exercitation ullamco laboris nisi ut aliquip ex ea commodo consequat.</a:t>
            </a:r>
          </a:p>
        </p:txBody>
      </p:sp>
      <p:sp>
        <p:nvSpPr>
          <p:cNvPr id="11" name="TextBox 10">
            <a:extLst>
              <a:ext uri="{FF2B5EF4-FFF2-40B4-BE49-F238E27FC236}">
                <a16:creationId xmlns:a16="http://schemas.microsoft.com/office/drawing/2014/main" id="{8C3872E7-32C5-49C5-9764-A9D00F0B9A64}"/>
              </a:ext>
            </a:extLst>
          </p:cNvPr>
          <p:cNvSpPr txBox="1"/>
          <p:nvPr/>
        </p:nvSpPr>
        <p:spPr>
          <a:xfrm>
            <a:off x="407468" y="342899"/>
            <a:ext cx="3313728" cy="1068113"/>
          </a:xfrm>
          <a:prstGeom prst="rect">
            <a:avLst/>
          </a:prstGeom>
          <a:noFill/>
        </p:spPr>
        <p:txBody>
          <a:bodyPr wrap="none" rtlCol="0">
            <a:spAutoFit/>
          </a:bodyPr>
          <a:lstStyle/>
          <a:p>
            <a:r>
              <a:rPr lang="en-MY" sz="3600" spc="-150" dirty="0">
                <a:solidFill>
                  <a:schemeClr val="bg1"/>
                </a:solidFill>
                <a:latin typeface="Aharoni" panose="02010803020104030203" pitchFamily="2" charset="-79"/>
                <a:cs typeface="Aharoni" panose="02010803020104030203" pitchFamily="2" charset="-79"/>
              </a:rPr>
              <a:t>OUR WELCOME</a:t>
            </a:r>
          </a:p>
          <a:p>
            <a:pPr>
              <a:lnSpc>
                <a:spcPts val="3000"/>
              </a:lnSpc>
            </a:pPr>
            <a:r>
              <a:rPr lang="en-MY" sz="3600" spc="-150" dirty="0">
                <a:solidFill>
                  <a:schemeClr val="bg1"/>
                </a:solidFill>
                <a:latin typeface="Aharoni" panose="02010803020104030203" pitchFamily="2" charset="-79"/>
                <a:cs typeface="Aharoni" panose="02010803020104030203" pitchFamily="2" charset="-79"/>
              </a:rPr>
              <a:t>MESSAGE</a:t>
            </a:r>
            <a:endParaRPr lang="en-MY" sz="3600" spc="-150" dirty="0">
              <a:solidFill>
                <a:schemeClr val="bg1"/>
              </a:solidFill>
              <a:latin typeface="Aileron Black" panose="00000A00000000000000" pitchFamily="50" charset="0"/>
              <a:cs typeface="Aharoni" panose="02010803020104030203" pitchFamily="2" charset="-79"/>
            </a:endParaRPr>
          </a:p>
        </p:txBody>
      </p:sp>
    </p:spTree>
    <p:extLst>
      <p:ext uri="{BB962C8B-B14F-4D97-AF65-F5344CB8AC3E}">
        <p14:creationId xmlns:p14="http://schemas.microsoft.com/office/powerpoint/2010/main" val="4114475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1000" fill="hold"/>
                                        <p:tgtEl>
                                          <p:spTgt spid="4"/>
                                        </p:tgtEl>
                                      </p:cBhvr>
                                      <p:by x="115000" y="115000"/>
                                    </p:animScale>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2" presetClass="entr" presetSubtype="4"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2" decel="10000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1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0-#ppt_w/2"/>
                                          </p:val>
                                        </p:tav>
                                        <p:tav tm="100000">
                                          <p:val>
                                            <p:strVal val="#ppt_x"/>
                                          </p:val>
                                        </p:tav>
                                      </p:tavLst>
                                    </p:anim>
                                    <p:anim calcmode="lin" valueType="num">
                                      <p:cBhvr additive="base">
                                        <p:cTn id="21"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agon 6">
            <a:extLst>
              <a:ext uri="{FF2B5EF4-FFF2-40B4-BE49-F238E27FC236}">
                <a16:creationId xmlns:a16="http://schemas.microsoft.com/office/drawing/2014/main" id="{14847A33-B084-4E81-B3F8-848DFA857BA1}"/>
              </a:ext>
            </a:extLst>
          </p:cNvPr>
          <p:cNvSpPr/>
          <p:nvPr/>
        </p:nvSpPr>
        <p:spPr>
          <a:xfrm rot="5400000">
            <a:off x="4585148" y="881732"/>
            <a:ext cx="3021704" cy="2604918"/>
          </a:xfrm>
          <a:prstGeom prst="hexagon">
            <a:avLst/>
          </a:prstGeom>
          <a:blipFill dpi="0" rotWithShape="0">
            <a:blip r:embed="rId2"/>
            <a:srcRect/>
            <a:stretch>
              <a:fillRect l="-57657" t="-296" r="-51432" b="-1094"/>
            </a:stretch>
          </a:blipFill>
          <a:ln w="317500">
            <a:solidFill>
              <a:schemeClr val="bg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extBox 2">
            <a:extLst>
              <a:ext uri="{FF2B5EF4-FFF2-40B4-BE49-F238E27FC236}">
                <a16:creationId xmlns:a16="http://schemas.microsoft.com/office/drawing/2014/main" id="{A5E19D95-CD2B-418E-AE5D-E8EBA397C51D}"/>
              </a:ext>
            </a:extLst>
          </p:cNvPr>
          <p:cNvSpPr txBox="1"/>
          <p:nvPr/>
        </p:nvSpPr>
        <p:spPr>
          <a:xfrm>
            <a:off x="4182655" y="3939500"/>
            <a:ext cx="3826689" cy="584775"/>
          </a:xfrm>
          <a:prstGeom prst="rect">
            <a:avLst/>
          </a:prstGeom>
          <a:noFill/>
        </p:spPr>
        <p:txBody>
          <a:bodyPr wrap="none" rtlCol="0">
            <a:spAutoFit/>
          </a:bodyPr>
          <a:lstStyle/>
          <a:p>
            <a:r>
              <a:rPr lang="en-MY" sz="3200" spc="-150" dirty="0">
                <a:solidFill>
                  <a:schemeClr val="tx1">
                    <a:lumMod val="75000"/>
                    <a:lumOff val="25000"/>
                  </a:schemeClr>
                </a:solidFill>
                <a:latin typeface="Aharoni" panose="02010803020104030203" pitchFamily="2" charset="-79"/>
                <a:cs typeface="Aharoni" panose="02010803020104030203" pitchFamily="2" charset="-79"/>
              </a:rPr>
              <a:t>WELCOME MESSAGE</a:t>
            </a:r>
            <a:endParaRPr lang="en-MY" sz="3200" spc="-150" dirty="0">
              <a:solidFill>
                <a:schemeClr val="tx1">
                  <a:lumMod val="75000"/>
                  <a:lumOff val="25000"/>
                </a:schemeClr>
              </a:solidFill>
              <a:latin typeface="Aileron Black" panose="00000A00000000000000" pitchFamily="50" charset="0"/>
              <a:cs typeface="Aharoni" panose="02010803020104030203" pitchFamily="2" charset="-79"/>
            </a:endParaRPr>
          </a:p>
        </p:txBody>
      </p:sp>
      <p:sp>
        <p:nvSpPr>
          <p:cNvPr id="4" name="TextBox 3">
            <a:extLst>
              <a:ext uri="{FF2B5EF4-FFF2-40B4-BE49-F238E27FC236}">
                <a16:creationId xmlns:a16="http://schemas.microsoft.com/office/drawing/2014/main" id="{5846A3A2-6D9D-405E-A8B3-2A0C419F2496}"/>
              </a:ext>
            </a:extLst>
          </p:cNvPr>
          <p:cNvSpPr txBox="1"/>
          <p:nvPr/>
        </p:nvSpPr>
        <p:spPr>
          <a:xfrm>
            <a:off x="4076701" y="4616332"/>
            <a:ext cx="4038599" cy="1754326"/>
          </a:xfrm>
          <a:prstGeom prst="rect">
            <a:avLst/>
          </a:prstGeom>
          <a:noFill/>
        </p:spPr>
        <p:txBody>
          <a:bodyPr wrap="square" rtlCol="0">
            <a:spAutoFit/>
          </a:bodyPr>
          <a:lstStyle/>
          <a:p>
            <a:pPr algn="ctr"/>
            <a:r>
              <a:rPr lang="en-MY" dirty="0">
                <a:solidFill>
                  <a:schemeClr val="bg2">
                    <a:lumMod val="50000"/>
                  </a:schemeClr>
                </a:solidFill>
                <a:latin typeface="Aileron Thin" panose="00000300000000000000" pitchFamily="50" charset="0"/>
              </a:rPr>
              <a:t>Lorem ipsum dolor sit amet, consectetur adipiscing elit, sed do eiusmod tempor incididunt ut labore et dolore magna aliqua. Ut enim ad minim veniam, quis nostrud exercitation ullamco laboris nisi ut aliquip ex ea commodo consequat.</a:t>
            </a:r>
          </a:p>
        </p:txBody>
      </p:sp>
      <p:sp>
        <p:nvSpPr>
          <p:cNvPr id="8" name="Rectangle: Rounded Corners 7">
            <a:extLst>
              <a:ext uri="{FF2B5EF4-FFF2-40B4-BE49-F238E27FC236}">
                <a16:creationId xmlns:a16="http://schemas.microsoft.com/office/drawing/2014/main" id="{F07BB6A4-5537-4641-8EA5-3AC448006615}"/>
              </a:ext>
            </a:extLst>
          </p:cNvPr>
          <p:cNvSpPr/>
          <p:nvPr/>
        </p:nvSpPr>
        <p:spPr>
          <a:xfrm>
            <a:off x="315271" y="6473794"/>
            <a:ext cx="720000" cy="108000"/>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extLst>
      <p:ext uri="{BB962C8B-B14F-4D97-AF65-F5344CB8AC3E}">
        <p14:creationId xmlns:p14="http://schemas.microsoft.com/office/powerpoint/2010/main" val="2219850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25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4" grpId="0"/>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agon 6">
            <a:extLst>
              <a:ext uri="{FF2B5EF4-FFF2-40B4-BE49-F238E27FC236}">
                <a16:creationId xmlns:a16="http://schemas.microsoft.com/office/drawing/2014/main" id="{14847A33-B084-4E81-B3F8-848DFA857BA1}"/>
              </a:ext>
            </a:extLst>
          </p:cNvPr>
          <p:cNvSpPr/>
          <p:nvPr/>
        </p:nvSpPr>
        <p:spPr>
          <a:xfrm rot="5400000">
            <a:off x="1842280" y="1833526"/>
            <a:ext cx="3685782" cy="3177399"/>
          </a:xfrm>
          <a:prstGeom prst="hexagon">
            <a:avLst/>
          </a:prstGeom>
          <a:blipFill dpi="0" rotWithShape="0">
            <a:blip r:embed="rId2"/>
            <a:srcRect/>
            <a:stretch>
              <a:fillRect l="-57657" t="-296" r="-51432" b="-1094"/>
            </a:stretch>
          </a:blipFill>
          <a:ln w="317500">
            <a:solidFill>
              <a:schemeClr val="bg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extBox 2">
            <a:extLst>
              <a:ext uri="{FF2B5EF4-FFF2-40B4-BE49-F238E27FC236}">
                <a16:creationId xmlns:a16="http://schemas.microsoft.com/office/drawing/2014/main" id="{A5E19D95-CD2B-418E-AE5D-E8EBA397C51D}"/>
              </a:ext>
            </a:extLst>
          </p:cNvPr>
          <p:cNvSpPr txBox="1"/>
          <p:nvPr/>
        </p:nvSpPr>
        <p:spPr>
          <a:xfrm>
            <a:off x="5902337" y="1579333"/>
            <a:ext cx="3313728" cy="1068113"/>
          </a:xfrm>
          <a:prstGeom prst="rect">
            <a:avLst/>
          </a:prstGeom>
          <a:noFill/>
        </p:spPr>
        <p:txBody>
          <a:bodyPr wrap="none" rtlCol="0">
            <a:spAutoFit/>
          </a:bodyPr>
          <a:lstStyle/>
          <a:p>
            <a:r>
              <a:rPr lang="en-MY" sz="3600" spc="-150" dirty="0">
                <a:solidFill>
                  <a:schemeClr val="tx1">
                    <a:lumMod val="75000"/>
                    <a:lumOff val="25000"/>
                  </a:schemeClr>
                </a:solidFill>
                <a:latin typeface="Aharoni" panose="02010803020104030203" pitchFamily="2" charset="-79"/>
                <a:cs typeface="Aharoni" panose="02010803020104030203" pitchFamily="2" charset="-79"/>
              </a:rPr>
              <a:t>OUR WELCOME</a:t>
            </a:r>
          </a:p>
          <a:p>
            <a:pPr>
              <a:lnSpc>
                <a:spcPts val="3000"/>
              </a:lnSpc>
            </a:pPr>
            <a:r>
              <a:rPr lang="en-MY" sz="3600" spc="-150" dirty="0">
                <a:solidFill>
                  <a:schemeClr val="tx1">
                    <a:lumMod val="75000"/>
                    <a:lumOff val="25000"/>
                  </a:schemeClr>
                </a:solidFill>
                <a:latin typeface="Aharoni" panose="02010803020104030203" pitchFamily="2" charset="-79"/>
                <a:cs typeface="Aharoni" panose="02010803020104030203" pitchFamily="2" charset="-79"/>
              </a:rPr>
              <a:t>MESSAGE</a:t>
            </a:r>
            <a:endParaRPr lang="en-MY" sz="3600" spc="-150" dirty="0">
              <a:solidFill>
                <a:schemeClr val="tx1">
                  <a:lumMod val="75000"/>
                  <a:lumOff val="25000"/>
                </a:schemeClr>
              </a:solidFill>
              <a:latin typeface="Aileron Black" panose="00000A00000000000000" pitchFamily="50" charset="0"/>
              <a:cs typeface="Aharoni" panose="02010803020104030203" pitchFamily="2" charset="-79"/>
            </a:endParaRPr>
          </a:p>
        </p:txBody>
      </p:sp>
      <p:sp>
        <p:nvSpPr>
          <p:cNvPr id="4" name="TextBox 3">
            <a:extLst>
              <a:ext uri="{FF2B5EF4-FFF2-40B4-BE49-F238E27FC236}">
                <a16:creationId xmlns:a16="http://schemas.microsoft.com/office/drawing/2014/main" id="{5846A3A2-6D9D-405E-A8B3-2A0C419F2496}"/>
              </a:ext>
            </a:extLst>
          </p:cNvPr>
          <p:cNvSpPr txBox="1"/>
          <p:nvPr/>
        </p:nvSpPr>
        <p:spPr>
          <a:xfrm>
            <a:off x="5899901" y="3200400"/>
            <a:ext cx="4038599" cy="1754326"/>
          </a:xfrm>
          <a:prstGeom prst="rect">
            <a:avLst/>
          </a:prstGeom>
          <a:noFill/>
        </p:spPr>
        <p:txBody>
          <a:bodyPr wrap="square" rtlCol="0">
            <a:spAutoFit/>
          </a:bodyPr>
          <a:lstStyle/>
          <a:p>
            <a:r>
              <a:rPr lang="en-MY" dirty="0">
                <a:solidFill>
                  <a:schemeClr val="bg2">
                    <a:lumMod val="50000"/>
                  </a:schemeClr>
                </a:solidFill>
                <a:latin typeface="Aileron Thin" panose="00000300000000000000" pitchFamily="50" charset="0"/>
              </a:rPr>
              <a:t>Lorem ipsum dolor sit amet, consectetur adipiscing elit, sed do eiusmod tempor incididunt ut labore et dolore magna aliqua. Ut enim ad minim veniam, quis nostrud exercitation ullamco laboris nisi ut aliquip ex ea commodo consequat.</a:t>
            </a:r>
          </a:p>
        </p:txBody>
      </p:sp>
      <p:sp>
        <p:nvSpPr>
          <p:cNvPr id="8" name="Rectangle: Rounded Corners 7">
            <a:extLst>
              <a:ext uri="{FF2B5EF4-FFF2-40B4-BE49-F238E27FC236}">
                <a16:creationId xmlns:a16="http://schemas.microsoft.com/office/drawing/2014/main" id="{F07BB6A4-5537-4641-8EA5-3AC448006615}"/>
              </a:ext>
            </a:extLst>
          </p:cNvPr>
          <p:cNvSpPr/>
          <p:nvPr/>
        </p:nvSpPr>
        <p:spPr>
          <a:xfrm>
            <a:off x="3325171" y="5488631"/>
            <a:ext cx="720000" cy="108000"/>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extLst>
      <p:ext uri="{BB962C8B-B14F-4D97-AF65-F5344CB8AC3E}">
        <p14:creationId xmlns:p14="http://schemas.microsoft.com/office/powerpoint/2010/main" val="26289235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25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4" grpId="0"/>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night sky&#10;&#10;Description automatically generated">
            <a:extLst>
              <a:ext uri="{FF2B5EF4-FFF2-40B4-BE49-F238E27FC236}">
                <a16:creationId xmlns:a16="http://schemas.microsoft.com/office/drawing/2014/main" id="{3289A926-8178-4DE1-99D4-AF4057C5EB4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E34816A-DAB8-4BC6-8445-00547D2EC1AE}"/>
              </a:ext>
            </a:extLst>
          </p:cNvPr>
          <p:cNvSpPr/>
          <p:nvPr/>
        </p:nvSpPr>
        <p:spPr>
          <a:xfrm>
            <a:off x="0" y="0"/>
            <a:ext cx="12192000" cy="6858000"/>
          </a:xfrm>
          <a:prstGeom prst="rect">
            <a:avLst/>
          </a:prstGeom>
          <a:solidFill>
            <a:schemeClr val="tx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TextBox 5">
            <a:extLst>
              <a:ext uri="{FF2B5EF4-FFF2-40B4-BE49-F238E27FC236}">
                <a16:creationId xmlns:a16="http://schemas.microsoft.com/office/drawing/2014/main" id="{D37FFED0-F9F8-4110-BB64-0905453107FC}"/>
              </a:ext>
            </a:extLst>
          </p:cNvPr>
          <p:cNvSpPr txBox="1"/>
          <p:nvPr/>
        </p:nvSpPr>
        <p:spPr>
          <a:xfrm>
            <a:off x="5663146" y="1798913"/>
            <a:ext cx="3313728" cy="1068113"/>
          </a:xfrm>
          <a:prstGeom prst="rect">
            <a:avLst/>
          </a:prstGeom>
          <a:noFill/>
        </p:spPr>
        <p:txBody>
          <a:bodyPr wrap="none" rtlCol="0">
            <a:spAutoFit/>
          </a:bodyPr>
          <a:lstStyle/>
          <a:p>
            <a:r>
              <a:rPr lang="en-MY" sz="3600" spc="-150" dirty="0">
                <a:solidFill>
                  <a:schemeClr val="bg1"/>
                </a:solidFill>
                <a:latin typeface="Aharoni" panose="02010803020104030203" pitchFamily="2" charset="-79"/>
                <a:cs typeface="Aharoni" panose="02010803020104030203" pitchFamily="2" charset="-79"/>
              </a:rPr>
              <a:t>OUR WELCOME</a:t>
            </a:r>
          </a:p>
          <a:p>
            <a:pPr>
              <a:lnSpc>
                <a:spcPts val="3000"/>
              </a:lnSpc>
            </a:pPr>
            <a:r>
              <a:rPr lang="en-MY" sz="3600" spc="-150" dirty="0">
                <a:solidFill>
                  <a:schemeClr val="bg1"/>
                </a:solidFill>
                <a:latin typeface="Aharoni" panose="02010803020104030203" pitchFamily="2" charset="-79"/>
                <a:cs typeface="Aharoni" panose="02010803020104030203" pitchFamily="2" charset="-79"/>
              </a:rPr>
              <a:t>MESSAGE</a:t>
            </a:r>
            <a:endParaRPr lang="en-MY" sz="3600" spc="-150" dirty="0">
              <a:solidFill>
                <a:schemeClr val="bg1"/>
              </a:solidFill>
              <a:latin typeface="Aileron Black" panose="00000A00000000000000" pitchFamily="50" charset="0"/>
              <a:cs typeface="Aharoni" panose="02010803020104030203" pitchFamily="2" charset="-79"/>
            </a:endParaRPr>
          </a:p>
        </p:txBody>
      </p:sp>
      <p:sp>
        <p:nvSpPr>
          <p:cNvPr id="7" name="TextBox 6">
            <a:extLst>
              <a:ext uri="{FF2B5EF4-FFF2-40B4-BE49-F238E27FC236}">
                <a16:creationId xmlns:a16="http://schemas.microsoft.com/office/drawing/2014/main" id="{291BF0D5-4BDA-431D-A33B-5EAAAE3DD3E7}"/>
              </a:ext>
            </a:extLst>
          </p:cNvPr>
          <p:cNvSpPr txBox="1"/>
          <p:nvPr/>
        </p:nvSpPr>
        <p:spPr>
          <a:xfrm>
            <a:off x="5663146" y="3429000"/>
            <a:ext cx="5100102" cy="1477328"/>
          </a:xfrm>
          <a:prstGeom prst="rect">
            <a:avLst/>
          </a:prstGeom>
          <a:noFill/>
        </p:spPr>
        <p:txBody>
          <a:bodyPr wrap="square" rtlCol="0">
            <a:spAutoFit/>
          </a:bodyPr>
          <a:lstStyle/>
          <a:p>
            <a:r>
              <a:rPr lang="en-MY" dirty="0">
                <a:solidFill>
                  <a:schemeClr val="bg1"/>
                </a:solidFill>
                <a:latin typeface="Aileron Thin" panose="00000300000000000000" pitchFamily="50" charset="0"/>
              </a:rPr>
              <a:t>Lorem ipsum dolor sit amet, consectetur adipiscing elit, sed do eiusmod tempor incididunt ut labore et dolore magna aliqua. Ut enim ad minim veniam, quis nostrud exercitation ullamco laboris nisi ut aliquip ex ea commodo consequat.</a:t>
            </a:r>
          </a:p>
        </p:txBody>
      </p:sp>
      <p:sp>
        <p:nvSpPr>
          <p:cNvPr id="11" name="Hexagon 10">
            <a:extLst>
              <a:ext uri="{FF2B5EF4-FFF2-40B4-BE49-F238E27FC236}">
                <a16:creationId xmlns:a16="http://schemas.microsoft.com/office/drawing/2014/main" id="{EFF95A37-76BA-4BE7-BE98-0788457EDAFF}"/>
              </a:ext>
            </a:extLst>
          </p:cNvPr>
          <p:cNvSpPr/>
          <p:nvPr/>
        </p:nvSpPr>
        <p:spPr>
          <a:xfrm rot="5400000">
            <a:off x="1575580" y="1833527"/>
            <a:ext cx="3685782" cy="3177399"/>
          </a:xfrm>
          <a:prstGeom prst="hexagon">
            <a:avLst/>
          </a:prstGeom>
          <a:blipFill dpi="0" rotWithShape="0">
            <a:blip r:embed="rId3"/>
            <a:srcRect/>
            <a:stretch>
              <a:fillRect l="-57657" t="-296" r="-51432" b="-1094"/>
            </a:stretch>
          </a:blipFill>
          <a:ln w="317500">
            <a:solidFill>
              <a:schemeClr val="bg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14" name="Straight Connector 13">
            <a:extLst>
              <a:ext uri="{FF2B5EF4-FFF2-40B4-BE49-F238E27FC236}">
                <a16:creationId xmlns:a16="http://schemas.microsoft.com/office/drawing/2014/main" id="{526D4D82-FFCC-4432-BB86-C7B0AE8D4864}"/>
              </a:ext>
            </a:extLst>
          </p:cNvPr>
          <p:cNvCxnSpPr/>
          <p:nvPr/>
        </p:nvCxnSpPr>
        <p:spPr>
          <a:xfrm>
            <a:off x="504825" y="771525"/>
            <a:ext cx="1118235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A916120-8022-453A-9E6E-26B43680C67F}"/>
              </a:ext>
            </a:extLst>
          </p:cNvPr>
          <p:cNvCxnSpPr/>
          <p:nvPr/>
        </p:nvCxnSpPr>
        <p:spPr>
          <a:xfrm>
            <a:off x="504825" y="6086475"/>
            <a:ext cx="1118235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5893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500" fill="hold"/>
                                        <p:tgtEl>
                                          <p:spTgt spid="11"/>
                                        </p:tgtEl>
                                        <p:attrNameLst>
                                          <p:attrName>ppt_x</p:attrName>
                                        </p:attrNameLst>
                                      </p:cBhvr>
                                      <p:tavLst>
                                        <p:tav tm="0">
                                          <p:val>
                                            <p:strVal val="0-#ppt_w/2"/>
                                          </p:val>
                                        </p:tav>
                                        <p:tav tm="100000">
                                          <p:val>
                                            <p:strVal val="#ppt_x"/>
                                          </p:val>
                                        </p:tav>
                                      </p:tavLst>
                                    </p:anim>
                                    <p:anim calcmode="lin" valueType="num">
                                      <p:cBhvr additive="base">
                                        <p:cTn id="11" dur="500" fill="hold"/>
                                        <p:tgtEl>
                                          <p:spTgt spid="11"/>
                                        </p:tgtEl>
                                        <p:attrNameLst>
                                          <p:attrName>ppt_y</p:attrName>
                                        </p:attrNameLst>
                                      </p:cBhvr>
                                      <p:tavLst>
                                        <p:tav tm="0">
                                          <p:val>
                                            <p:strVal val="#ppt_y"/>
                                          </p:val>
                                        </p:tav>
                                        <p:tav tm="100000">
                                          <p:val>
                                            <p:strVal val="#ppt_y"/>
                                          </p:val>
                                        </p:tav>
                                      </p:tavLst>
                                    </p:anim>
                                  </p:childTnLst>
                                </p:cTn>
                              </p:par>
                              <p:par>
                                <p:cTn id="12" presetID="50" presetClass="entr" presetSubtype="0" decel="10000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1000" fill="hold"/>
                                        <p:tgtEl>
                                          <p:spTgt spid="15"/>
                                        </p:tgtEl>
                                        <p:attrNameLst>
                                          <p:attrName>ppt_w</p:attrName>
                                        </p:attrNameLst>
                                      </p:cBhvr>
                                      <p:tavLst>
                                        <p:tav tm="0">
                                          <p:val>
                                            <p:strVal val="#ppt_w+.3"/>
                                          </p:val>
                                        </p:tav>
                                        <p:tav tm="100000">
                                          <p:val>
                                            <p:strVal val="#ppt_w"/>
                                          </p:val>
                                        </p:tav>
                                      </p:tavLst>
                                    </p:anim>
                                    <p:anim calcmode="lin" valueType="num">
                                      <p:cBhvr>
                                        <p:cTn id="15" dur="1000" fill="hold"/>
                                        <p:tgtEl>
                                          <p:spTgt spid="15"/>
                                        </p:tgtEl>
                                        <p:attrNameLst>
                                          <p:attrName>ppt_h</p:attrName>
                                        </p:attrNameLst>
                                      </p:cBhvr>
                                      <p:tavLst>
                                        <p:tav tm="0">
                                          <p:val>
                                            <p:strVal val="#ppt_h"/>
                                          </p:val>
                                        </p:tav>
                                        <p:tav tm="100000">
                                          <p:val>
                                            <p:strVal val="#ppt_h"/>
                                          </p:val>
                                        </p:tav>
                                      </p:tavLst>
                                    </p:anim>
                                    <p:animEffect transition="in" filter="fade">
                                      <p:cBhvr>
                                        <p:cTn id="16" dur="1000"/>
                                        <p:tgtEl>
                                          <p:spTgt spid="15"/>
                                        </p:tgtEl>
                                      </p:cBhvr>
                                    </p:animEffect>
                                  </p:childTnLst>
                                </p:cTn>
                              </p:par>
                              <p:par>
                                <p:cTn id="17" presetID="50" presetClass="entr" presetSubtype="0" decel="10000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1000" fill="hold"/>
                                        <p:tgtEl>
                                          <p:spTgt spid="14"/>
                                        </p:tgtEl>
                                        <p:attrNameLst>
                                          <p:attrName>ppt_w</p:attrName>
                                        </p:attrNameLst>
                                      </p:cBhvr>
                                      <p:tavLst>
                                        <p:tav tm="0">
                                          <p:val>
                                            <p:strVal val="#ppt_w+.3"/>
                                          </p:val>
                                        </p:tav>
                                        <p:tav tm="100000">
                                          <p:val>
                                            <p:strVal val="#ppt_w"/>
                                          </p:val>
                                        </p:tav>
                                      </p:tavLst>
                                    </p:anim>
                                    <p:anim calcmode="lin" valueType="num">
                                      <p:cBhvr>
                                        <p:cTn id="20" dur="1000" fill="hold"/>
                                        <p:tgtEl>
                                          <p:spTgt spid="14"/>
                                        </p:tgtEl>
                                        <p:attrNameLst>
                                          <p:attrName>ppt_h</p:attrName>
                                        </p:attrNameLst>
                                      </p:cBhvr>
                                      <p:tavLst>
                                        <p:tav tm="0">
                                          <p:val>
                                            <p:strVal val="#ppt_h"/>
                                          </p:val>
                                        </p:tav>
                                        <p:tav tm="100000">
                                          <p:val>
                                            <p:strVal val="#ppt_h"/>
                                          </p:val>
                                        </p:tav>
                                      </p:tavLst>
                                    </p:anim>
                                    <p:animEffect transition="in" filter="fade">
                                      <p:cBhvr>
                                        <p:cTn id="2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E950A45-7875-43E3-B88A-8BC3BB35D8C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5" name="Rectangle 4">
            <a:extLst>
              <a:ext uri="{FF2B5EF4-FFF2-40B4-BE49-F238E27FC236}">
                <a16:creationId xmlns:a16="http://schemas.microsoft.com/office/drawing/2014/main" id="{E10E57E6-B194-437D-B134-CFD8328E0FCE}"/>
              </a:ext>
            </a:extLst>
          </p:cNvPr>
          <p:cNvSpPr/>
          <p:nvPr/>
        </p:nvSpPr>
        <p:spPr>
          <a:xfrm>
            <a:off x="0" y="0"/>
            <a:ext cx="12192000" cy="6858000"/>
          </a:xfrm>
          <a:prstGeom prst="rect">
            <a:avLst/>
          </a:prstGeom>
          <a:solidFill>
            <a:schemeClr val="bg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Oval 5">
            <a:extLst>
              <a:ext uri="{FF2B5EF4-FFF2-40B4-BE49-F238E27FC236}">
                <a16:creationId xmlns:a16="http://schemas.microsoft.com/office/drawing/2014/main" id="{36A368B6-1C09-47AB-B53C-2D56B8BF2584}"/>
              </a:ext>
            </a:extLst>
          </p:cNvPr>
          <p:cNvSpPr/>
          <p:nvPr/>
        </p:nvSpPr>
        <p:spPr>
          <a:xfrm>
            <a:off x="3248025" y="581025"/>
            <a:ext cx="5695950" cy="5695950"/>
          </a:xfrm>
          <a:prstGeom prst="ellipse">
            <a:avLst/>
          </a:prstGeom>
          <a:noFill/>
          <a:ln w="19050">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TextBox 7">
            <a:extLst>
              <a:ext uri="{FF2B5EF4-FFF2-40B4-BE49-F238E27FC236}">
                <a16:creationId xmlns:a16="http://schemas.microsoft.com/office/drawing/2014/main" id="{15EA8E90-6B1B-467C-8EEB-DAA09BD48456}"/>
              </a:ext>
            </a:extLst>
          </p:cNvPr>
          <p:cNvSpPr txBox="1"/>
          <p:nvPr/>
        </p:nvSpPr>
        <p:spPr>
          <a:xfrm>
            <a:off x="3864464" y="2160657"/>
            <a:ext cx="4463081" cy="707886"/>
          </a:xfrm>
          <a:prstGeom prst="rect">
            <a:avLst/>
          </a:prstGeom>
          <a:noFill/>
        </p:spPr>
        <p:txBody>
          <a:bodyPr wrap="none" rtlCol="0">
            <a:spAutoFit/>
          </a:bodyPr>
          <a:lstStyle/>
          <a:p>
            <a:pPr algn="ctr"/>
            <a:r>
              <a:rPr lang="en-MY" sz="4000" kern="1500" dirty="0">
                <a:solidFill>
                  <a:schemeClr val="bg1"/>
                </a:solidFill>
                <a:latin typeface="Aileron" panose="00000500000000000000" pitchFamily="50" charset="0"/>
              </a:rPr>
              <a:t>welcome </a:t>
            </a:r>
            <a:r>
              <a:rPr lang="en-MY" sz="4000" kern="1500" dirty="0">
                <a:solidFill>
                  <a:srgbClr val="00B0F0"/>
                </a:solidFill>
                <a:latin typeface="Aileron" panose="00000500000000000000" pitchFamily="50" charset="0"/>
              </a:rPr>
              <a:t>message</a:t>
            </a:r>
          </a:p>
        </p:txBody>
      </p:sp>
      <p:sp>
        <p:nvSpPr>
          <p:cNvPr id="10" name="TextBox 9">
            <a:extLst>
              <a:ext uri="{FF2B5EF4-FFF2-40B4-BE49-F238E27FC236}">
                <a16:creationId xmlns:a16="http://schemas.microsoft.com/office/drawing/2014/main" id="{77C99975-667F-4BB9-BC40-E3311FEF0D91}"/>
              </a:ext>
            </a:extLst>
          </p:cNvPr>
          <p:cNvSpPr txBox="1"/>
          <p:nvPr/>
        </p:nvSpPr>
        <p:spPr>
          <a:xfrm>
            <a:off x="3864460" y="3112295"/>
            <a:ext cx="4463080" cy="1754326"/>
          </a:xfrm>
          <a:prstGeom prst="rect">
            <a:avLst/>
          </a:prstGeom>
          <a:noFill/>
        </p:spPr>
        <p:txBody>
          <a:bodyPr wrap="square" rtlCol="0">
            <a:spAutoFit/>
          </a:bodyPr>
          <a:lstStyle/>
          <a:p>
            <a:r>
              <a:rPr lang="en-MY" dirty="0">
                <a:solidFill>
                  <a:schemeClr val="bg1">
                    <a:lumMod val="95000"/>
                  </a:schemeClr>
                </a:solidFill>
                <a:latin typeface="Aileron Thin" panose="00000300000000000000" pitchFamily="50" charset="0"/>
              </a:rPr>
              <a:t>Lorem ipsum dolor sit amet, consectetur adipiscing elit, sed do eiusmod tempor incididunt ut labore et dolore magna aliqua. Ut enim ad minim veniam, quis nostrud exercitation ullamco laboris nisi ut aliquip ex ea commodo consequat.</a:t>
            </a:r>
          </a:p>
        </p:txBody>
      </p:sp>
    </p:spTree>
    <p:extLst>
      <p:ext uri="{BB962C8B-B14F-4D97-AF65-F5344CB8AC3E}">
        <p14:creationId xmlns:p14="http://schemas.microsoft.com/office/powerpoint/2010/main" val="2486361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strVal val="2/3*#ppt_w"/>
                                              </p:val>
                                            </p:tav>
                                            <p:tav tm="100000">
                                              <p:val>
                                                <p:strVal val="#ppt_w"/>
                                              </p:val>
                                            </p:tav>
                                          </p:tavLst>
                                        </p:anim>
                                        <p:anim calcmode="lin" valueType="num">
                                          <p:cBhvr>
                                            <p:cTn id="8" dur="250" fill="hold"/>
                                            <p:tgtEl>
                                              <p:spTgt spid="6"/>
                                            </p:tgtEl>
                                            <p:attrNameLst>
                                              <p:attrName>ppt_h</p:attrName>
                                            </p:attrNameLst>
                                          </p:cBhvr>
                                          <p:tavLst>
                                            <p:tav tm="0">
                                              <p:val>
                                                <p:strVal val="2/3*#ppt_h"/>
                                              </p:val>
                                            </p:tav>
                                            <p:tav tm="100000">
                                              <p:val>
                                                <p:strVal val="#ppt_h"/>
                                              </p:val>
                                            </p:tav>
                                          </p:tavLst>
                                        </p:anim>
                                      </p:childTnLst>
                                    </p:cTn>
                                  </p:par>
                                  <p:par>
                                    <p:cTn id="9" presetID="6" presetClass="emph" presetSubtype="0" fill="hold" grpId="1" nodeType="withEffect" p14:presetBounceEnd="100000">
                                      <p:stCondLst>
                                        <p:cond delay="0"/>
                                      </p:stCondLst>
                                      <p:childTnLst>
                                        <p:animScale p14:bounceEnd="100000">
                                          <p:cBhvr>
                                            <p:cTn id="10" dur="750" fill="hold"/>
                                            <p:tgtEl>
                                              <p:spTgt spid="6"/>
                                            </p:tgtEl>
                                          </p:cBhvr>
                                          <p:by x="105000" y="105000"/>
                                        </p:animScale>
                                      </p:childTnLst>
                                    </p:cTn>
                                  </p:par>
                                  <p:par>
                                    <p:cTn id="11" presetID="19" presetClass="entr" presetSubtype="10" fill="hold" grpId="0" nodeType="withEffect">
                                      <p:stCondLst>
                                        <p:cond delay="150"/>
                                      </p:stCondLst>
                                      <p:iterate type="lt">
                                        <p:tmPct val="10000"/>
                                      </p:iterate>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fmla="#ppt_w*sin(2.5*pi*$)">
                                              <p:val>
                                                <p:fltVal val="0"/>
                                              </p:val>
                                            </p:tav>
                                            <p:tav tm="100000">
                                              <p:val>
                                                <p:fltVal val="1"/>
                                              </p:val>
                                            </p:tav>
                                          </p:tavLst>
                                        </p:anim>
                                        <p:anim calcmode="lin" valueType="num">
                                          <p:cBhvr>
                                            <p:cTn id="14" dur="500" fill="hold"/>
                                            <p:tgtEl>
                                              <p:spTgt spid="8"/>
                                            </p:tgtEl>
                                            <p:attrNameLst>
                                              <p:attrName>ppt_h</p:attrName>
                                            </p:attrNameLst>
                                          </p:cBhvr>
                                          <p:tavLst>
                                            <p:tav tm="0">
                                              <p:val>
                                                <p:strVal val="#ppt_h"/>
                                              </p:val>
                                            </p:tav>
                                            <p:tav tm="100000">
                                              <p:val>
                                                <p:strVal val="#ppt_h"/>
                                              </p:val>
                                            </p:tav>
                                          </p:tavLst>
                                        </p:anim>
                                      </p:childTnLst>
                                    </p:cTn>
                                  </p:par>
                                  <p:par>
                                    <p:cTn id="15" presetID="14" presetClass="entr" presetSubtype="10" fill="hold" grpId="1" nodeType="withEffect">
                                      <p:stCondLst>
                                        <p:cond delay="500"/>
                                      </p:stCondLst>
                                      <p:iterate type="lt">
                                        <p:tmPct val="0"/>
                                      </p:iterate>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p:bldP spid="8" grpId="1"/>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strVal val="2/3*#ppt_w"/>
                                              </p:val>
                                            </p:tav>
                                            <p:tav tm="100000">
                                              <p:val>
                                                <p:strVal val="#ppt_w"/>
                                              </p:val>
                                            </p:tav>
                                          </p:tavLst>
                                        </p:anim>
                                        <p:anim calcmode="lin" valueType="num">
                                          <p:cBhvr>
                                            <p:cTn id="8" dur="250" fill="hold"/>
                                            <p:tgtEl>
                                              <p:spTgt spid="6"/>
                                            </p:tgtEl>
                                            <p:attrNameLst>
                                              <p:attrName>ppt_h</p:attrName>
                                            </p:attrNameLst>
                                          </p:cBhvr>
                                          <p:tavLst>
                                            <p:tav tm="0">
                                              <p:val>
                                                <p:strVal val="2/3*#ppt_h"/>
                                              </p:val>
                                            </p:tav>
                                            <p:tav tm="100000">
                                              <p:val>
                                                <p:strVal val="#ppt_h"/>
                                              </p:val>
                                            </p:tav>
                                          </p:tavLst>
                                        </p:anim>
                                      </p:childTnLst>
                                    </p:cTn>
                                  </p:par>
                                  <p:par>
                                    <p:cTn id="9" presetID="6" presetClass="emph" presetSubtype="0" fill="hold" grpId="1" nodeType="withEffect">
                                      <p:stCondLst>
                                        <p:cond delay="0"/>
                                      </p:stCondLst>
                                      <p:childTnLst>
                                        <p:animScale>
                                          <p:cBhvr>
                                            <p:cTn id="10" dur="750" fill="hold"/>
                                            <p:tgtEl>
                                              <p:spTgt spid="6"/>
                                            </p:tgtEl>
                                          </p:cBhvr>
                                          <p:by x="105000" y="105000"/>
                                        </p:animScale>
                                      </p:childTnLst>
                                    </p:cTn>
                                  </p:par>
                                  <p:par>
                                    <p:cTn id="11" presetID="19" presetClass="entr" presetSubtype="10" fill="hold" grpId="0" nodeType="withEffect">
                                      <p:stCondLst>
                                        <p:cond delay="150"/>
                                      </p:stCondLst>
                                      <p:iterate type="lt">
                                        <p:tmPct val="10000"/>
                                      </p:iterate>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fmla="#ppt_w*sin(2.5*pi*$)">
                                              <p:val>
                                                <p:fltVal val="0"/>
                                              </p:val>
                                            </p:tav>
                                            <p:tav tm="100000">
                                              <p:val>
                                                <p:fltVal val="1"/>
                                              </p:val>
                                            </p:tav>
                                          </p:tavLst>
                                        </p:anim>
                                        <p:anim calcmode="lin" valueType="num">
                                          <p:cBhvr>
                                            <p:cTn id="14" dur="500" fill="hold"/>
                                            <p:tgtEl>
                                              <p:spTgt spid="8"/>
                                            </p:tgtEl>
                                            <p:attrNameLst>
                                              <p:attrName>ppt_h</p:attrName>
                                            </p:attrNameLst>
                                          </p:cBhvr>
                                          <p:tavLst>
                                            <p:tav tm="0">
                                              <p:val>
                                                <p:strVal val="#ppt_h"/>
                                              </p:val>
                                            </p:tav>
                                            <p:tav tm="100000">
                                              <p:val>
                                                <p:strVal val="#ppt_h"/>
                                              </p:val>
                                            </p:tav>
                                          </p:tavLst>
                                        </p:anim>
                                      </p:childTnLst>
                                    </p:cTn>
                                  </p:par>
                                  <p:par>
                                    <p:cTn id="15" presetID="14" presetClass="entr" presetSubtype="10" fill="hold" grpId="1" nodeType="withEffect">
                                      <p:stCondLst>
                                        <p:cond delay="500"/>
                                      </p:stCondLst>
                                      <p:iterate type="lt">
                                        <p:tmPct val="0"/>
                                      </p:iterate>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p:bldP spid="8" grpId="1"/>
          <p:bldP spid="10"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66EB62-2902-4AFC-8E3A-02293EC16CDD}"/>
              </a:ext>
            </a:extLst>
          </p:cNvPr>
          <p:cNvSpPr/>
          <p:nvPr/>
        </p:nvSpPr>
        <p:spPr>
          <a:xfrm>
            <a:off x="1350845" y="1449000"/>
            <a:ext cx="3960000" cy="3960000"/>
          </a:xfrm>
          <a:prstGeom prst="rect">
            <a:avLst/>
          </a:prstGeom>
          <a:blipFill>
            <a:blip r:embed="rId2"/>
            <a:stretch>
              <a:fillRect l="-39077" r="-39077" b="-2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TextBox 3">
            <a:extLst>
              <a:ext uri="{FF2B5EF4-FFF2-40B4-BE49-F238E27FC236}">
                <a16:creationId xmlns:a16="http://schemas.microsoft.com/office/drawing/2014/main" id="{9C94068D-7DD3-4123-9170-D57B7AF03BF4}"/>
              </a:ext>
            </a:extLst>
          </p:cNvPr>
          <p:cNvSpPr txBox="1"/>
          <p:nvPr/>
        </p:nvSpPr>
        <p:spPr>
          <a:xfrm>
            <a:off x="5663146" y="2407200"/>
            <a:ext cx="3313728" cy="1068113"/>
          </a:xfrm>
          <a:prstGeom prst="rect">
            <a:avLst/>
          </a:prstGeom>
          <a:noFill/>
        </p:spPr>
        <p:txBody>
          <a:bodyPr wrap="none" rtlCol="0">
            <a:spAutoFit/>
          </a:bodyPr>
          <a:lstStyle/>
          <a:p>
            <a:r>
              <a:rPr lang="en-MY" sz="3600" spc="-150" dirty="0">
                <a:solidFill>
                  <a:schemeClr val="tx1">
                    <a:lumMod val="75000"/>
                    <a:lumOff val="25000"/>
                  </a:schemeClr>
                </a:solidFill>
                <a:latin typeface="Aharoni" panose="02010803020104030203" pitchFamily="2" charset="-79"/>
                <a:cs typeface="Aharoni" panose="02010803020104030203" pitchFamily="2" charset="-79"/>
              </a:rPr>
              <a:t>OUR WELCOME</a:t>
            </a:r>
          </a:p>
          <a:p>
            <a:pPr>
              <a:lnSpc>
                <a:spcPts val="3000"/>
              </a:lnSpc>
            </a:pPr>
            <a:r>
              <a:rPr lang="en-MY" sz="3600" spc="-150" dirty="0">
                <a:solidFill>
                  <a:schemeClr val="tx1">
                    <a:lumMod val="75000"/>
                    <a:lumOff val="25000"/>
                  </a:schemeClr>
                </a:solidFill>
                <a:latin typeface="Aharoni" panose="02010803020104030203" pitchFamily="2" charset="-79"/>
                <a:cs typeface="Aharoni" panose="02010803020104030203" pitchFamily="2" charset="-79"/>
              </a:rPr>
              <a:t>MESSAGE</a:t>
            </a:r>
            <a:endParaRPr lang="en-MY" sz="3600" spc="-150" dirty="0">
              <a:solidFill>
                <a:schemeClr val="tx1">
                  <a:lumMod val="75000"/>
                  <a:lumOff val="25000"/>
                </a:schemeClr>
              </a:solidFill>
              <a:latin typeface="Aileron Black" panose="00000A00000000000000" pitchFamily="50" charset="0"/>
              <a:cs typeface="Aharoni" panose="02010803020104030203" pitchFamily="2" charset="-79"/>
            </a:endParaRPr>
          </a:p>
        </p:txBody>
      </p:sp>
      <p:sp>
        <p:nvSpPr>
          <p:cNvPr id="5" name="TextBox 4">
            <a:extLst>
              <a:ext uri="{FF2B5EF4-FFF2-40B4-BE49-F238E27FC236}">
                <a16:creationId xmlns:a16="http://schemas.microsoft.com/office/drawing/2014/main" id="{C40869B3-4FDD-44DA-B9DD-273F3D48C2D7}"/>
              </a:ext>
            </a:extLst>
          </p:cNvPr>
          <p:cNvSpPr txBox="1"/>
          <p:nvPr/>
        </p:nvSpPr>
        <p:spPr>
          <a:xfrm>
            <a:off x="5663146" y="3931672"/>
            <a:ext cx="5100102" cy="1477328"/>
          </a:xfrm>
          <a:prstGeom prst="rect">
            <a:avLst/>
          </a:prstGeom>
          <a:noFill/>
        </p:spPr>
        <p:txBody>
          <a:bodyPr wrap="square" rtlCol="0">
            <a:spAutoFit/>
          </a:bodyPr>
          <a:lstStyle/>
          <a:p>
            <a:r>
              <a:rPr lang="en-MY" dirty="0">
                <a:solidFill>
                  <a:schemeClr val="bg2">
                    <a:lumMod val="50000"/>
                  </a:schemeClr>
                </a:solidFill>
                <a:latin typeface="Aileron Thin" panose="00000300000000000000" pitchFamily="50" charset="0"/>
              </a:rPr>
              <a:t>Lorem ipsum dolor sit amet, consectetur adipiscing elit, sed do eiusmod tempor incididunt ut labore et dolore magna aliqua. Ut enim ad minim veniam, quis nostrud exercitation ullamco laboris nisi ut aliquip ex ea commodo consequat.</a:t>
            </a:r>
          </a:p>
        </p:txBody>
      </p:sp>
      <p:cxnSp>
        <p:nvCxnSpPr>
          <p:cNvPr id="7" name="Straight Connector 6">
            <a:extLst>
              <a:ext uri="{FF2B5EF4-FFF2-40B4-BE49-F238E27FC236}">
                <a16:creationId xmlns:a16="http://schemas.microsoft.com/office/drawing/2014/main" id="{AA4F6A8B-CF15-4396-B424-E13B37109093}"/>
              </a:ext>
            </a:extLst>
          </p:cNvPr>
          <p:cNvCxnSpPr/>
          <p:nvPr/>
        </p:nvCxnSpPr>
        <p:spPr>
          <a:xfrm>
            <a:off x="504825" y="771525"/>
            <a:ext cx="1118235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1EB0845-2290-4758-BA97-E7F0DBB63DCF}"/>
              </a:ext>
            </a:extLst>
          </p:cNvPr>
          <p:cNvCxnSpPr/>
          <p:nvPr/>
        </p:nvCxnSpPr>
        <p:spPr>
          <a:xfrm>
            <a:off x="504825" y="6086475"/>
            <a:ext cx="1118235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235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26A811-54D4-4EFA-B5CF-673A76B5B42B}"/>
              </a:ext>
            </a:extLst>
          </p:cNvPr>
          <p:cNvSpPr/>
          <p:nvPr/>
        </p:nvSpPr>
        <p:spPr>
          <a:xfrm>
            <a:off x="0" y="0"/>
            <a:ext cx="12192000" cy="2552700"/>
          </a:xfrm>
          <a:prstGeom prst="rect">
            <a:avLst/>
          </a:prstGeom>
          <a:blipFill>
            <a:blip r:embed="rId2">
              <a:extLst>
                <a:ext uri="{BEBA8EAE-BF5A-486C-A8C5-ECC9F3942E4B}">
                  <a14:imgProps xmlns:a14="http://schemas.microsoft.com/office/drawing/2010/main">
                    <a14:imgLayer r:embed="rId3">
                      <a14:imgEffect>
                        <a14:saturation sat="0"/>
                      </a14:imgEffect>
                    </a14:imgLayer>
                  </a14:imgProps>
                </a:ext>
              </a:extLst>
            </a:blip>
            <a:stretch>
              <a:fillRect r="-4" b="-16865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TextBox 7">
            <a:extLst>
              <a:ext uri="{FF2B5EF4-FFF2-40B4-BE49-F238E27FC236}">
                <a16:creationId xmlns:a16="http://schemas.microsoft.com/office/drawing/2014/main" id="{C7ECABD7-7556-4C41-BE6B-493D15D41DF3}"/>
              </a:ext>
            </a:extLst>
          </p:cNvPr>
          <p:cNvSpPr txBox="1"/>
          <p:nvPr/>
        </p:nvSpPr>
        <p:spPr>
          <a:xfrm>
            <a:off x="538342" y="3429000"/>
            <a:ext cx="3313728" cy="1068113"/>
          </a:xfrm>
          <a:prstGeom prst="rect">
            <a:avLst/>
          </a:prstGeom>
          <a:noFill/>
        </p:spPr>
        <p:txBody>
          <a:bodyPr wrap="none" rtlCol="0">
            <a:spAutoFit/>
          </a:bodyPr>
          <a:lstStyle/>
          <a:p>
            <a:r>
              <a:rPr lang="en-MY" sz="3600" spc="-150" dirty="0">
                <a:solidFill>
                  <a:schemeClr val="tx1">
                    <a:lumMod val="75000"/>
                    <a:lumOff val="25000"/>
                  </a:schemeClr>
                </a:solidFill>
                <a:latin typeface="Aharoni" panose="02010803020104030203" pitchFamily="2" charset="-79"/>
                <a:cs typeface="Aharoni" panose="02010803020104030203" pitchFamily="2" charset="-79"/>
              </a:rPr>
              <a:t>OUR WELCOME</a:t>
            </a:r>
          </a:p>
          <a:p>
            <a:pPr>
              <a:lnSpc>
                <a:spcPts val="3000"/>
              </a:lnSpc>
            </a:pPr>
            <a:r>
              <a:rPr lang="en-MY" sz="3600" spc="-150" dirty="0">
                <a:solidFill>
                  <a:schemeClr val="tx1">
                    <a:lumMod val="75000"/>
                    <a:lumOff val="25000"/>
                  </a:schemeClr>
                </a:solidFill>
                <a:latin typeface="Aharoni" panose="02010803020104030203" pitchFamily="2" charset="-79"/>
                <a:cs typeface="Aharoni" panose="02010803020104030203" pitchFamily="2" charset="-79"/>
              </a:rPr>
              <a:t>MESSAGE</a:t>
            </a:r>
            <a:endParaRPr lang="en-MY" sz="3600" spc="-150" dirty="0">
              <a:solidFill>
                <a:schemeClr val="tx1">
                  <a:lumMod val="75000"/>
                  <a:lumOff val="25000"/>
                </a:schemeClr>
              </a:solidFill>
              <a:latin typeface="Aileron Black" panose="00000A00000000000000" pitchFamily="50" charset="0"/>
              <a:cs typeface="Aharoni" panose="02010803020104030203" pitchFamily="2" charset="-79"/>
            </a:endParaRPr>
          </a:p>
        </p:txBody>
      </p:sp>
      <p:sp>
        <p:nvSpPr>
          <p:cNvPr id="9" name="TextBox 8">
            <a:extLst>
              <a:ext uri="{FF2B5EF4-FFF2-40B4-BE49-F238E27FC236}">
                <a16:creationId xmlns:a16="http://schemas.microsoft.com/office/drawing/2014/main" id="{37F11164-AB07-453A-B899-D2C68600B724}"/>
              </a:ext>
            </a:extLst>
          </p:cNvPr>
          <p:cNvSpPr txBox="1"/>
          <p:nvPr/>
        </p:nvSpPr>
        <p:spPr>
          <a:xfrm>
            <a:off x="4938891" y="3429000"/>
            <a:ext cx="4338451" cy="1754326"/>
          </a:xfrm>
          <a:prstGeom prst="rect">
            <a:avLst/>
          </a:prstGeom>
          <a:noFill/>
        </p:spPr>
        <p:txBody>
          <a:bodyPr wrap="square" rtlCol="0">
            <a:spAutoFit/>
          </a:bodyPr>
          <a:lstStyle/>
          <a:p>
            <a:r>
              <a:rPr lang="en-MY" dirty="0">
                <a:solidFill>
                  <a:schemeClr val="bg2">
                    <a:lumMod val="50000"/>
                  </a:schemeClr>
                </a:solidFill>
                <a:latin typeface="Aileron Thin" panose="00000300000000000000" pitchFamily="50" charset="0"/>
              </a:rPr>
              <a:t>Lorem ipsum dolor sit amet, consectetur adipiscing elit, sed do eiusmod tempor incididunt ut labore et dolore magna aliqua. Ut enim ad minim veniam, quis nostrud exercitation ullamco laboris nisi ut aliquip ex ea commodo consequat.</a:t>
            </a:r>
          </a:p>
        </p:txBody>
      </p:sp>
      <p:cxnSp>
        <p:nvCxnSpPr>
          <p:cNvPr id="10" name="Straight Connector 9">
            <a:extLst>
              <a:ext uri="{FF2B5EF4-FFF2-40B4-BE49-F238E27FC236}">
                <a16:creationId xmlns:a16="http://schemas.microsoft.com/office/drawing/2014/main" id="{54688EA9-BD58-4437-A7B3-9B085AC9D70B}"/>
              </a:ext>
            </a:extLst>
          </p:cNvPr>
          <p:cNvCxnSpPr>
            <a:cxnSpLocks/>
          </p:cNvCxnSpPr>
          <p:nvPr/>
        </p:nvCxnSpPr>
        <p:spPr>
          <a:xfrm>
            <a:off x="4400550" y="3429000"/>
            <a:ext cx="0" cy="175432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525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ppt_x"/>
                                          </p:val>
                                        </p:tav>
                                        <p:tav tm="100000">
                                          <p:val>
                                            <p:strVal val="#ppt_x"/>
                                          </p:val>
                                        </p:tav>
                                      </p:tavLst>
                                    </p:anim>
                                    <p:anim calcmode="lin" valueType="num">
                                      <p:cBhvr additive="base">
                                        <p:cTn id="11" dur="500" fill="hold"/>
                                        <p:tgtEl>
                                          <p:spTgt spid="8"/>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15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C087E95-120C-48B1-A224-3D9C5EFAC5A7}"/>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5264" r="5264"/>
          <a:stretch/>
        </p:blipFill>
        <p:spPr>
          <a:xfrm>
            <a:off x="0" y="0"/>
            <a:ext cx="12192000" cy="6858000"/>
          </a:xfrm>
        </p:spPr>
      </p:pic>
      <p:sp>
        <p:nvSpPr>
          <p:cNvPr id="10" name="Rectangle 9">
            <a:extLst>
              <a:ext uri="{FF2B5EF4-FFF2-40B4-BE49-F238E27FC236}">
                <a16:creationId xmlns:a16="http://schemas.microsoft.com/office/drawing/2014/main" id="{8AFA6710-C4A1-4857-A8BA-A5A4B65E12FE}"/>
              </a:ext>
            </a:extLst>
          </p:cNvPr>
          <p:cNvSpPr/>
          <p:nvPr/>
        </p:nvSpPr>
        <p:spPr>
          <a:xfrm>
            <a:off x="0" y="0"/>
            <a:ext cx="12192000" cy="6858000"/>
          </a:xfrm>
          <a:prstGeom prst="rect">
            <a:avLst/>
          </a:prstGeom>
          <a:solidFill>
            <a:schemeClr val="tx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1" name="Group 10">
            <a:extLst>
              <a:ext uri="{FF2B5EF4-FFF2-40B4-BE49-F238E27FC236}">
                <a16:creationId xmlns:a16="http://schemas.microsoft.com/office/drawing/2014/main" id="{2E7D81EC-1344-418E-8F47-8A98A650A43D}"/>
              </a:ext>
            </a:extLst>
          </p:cNvPr>
          <p:cNvGrpSpPr/>
          <p:nvPr/>
        </p:nvGrpSpPr>
        <p:grpSpPr>
          <a:xfrm>
            <a:off x="362262" y="460947"/>
            <a:ext cx="11467476" cy="6086007"/>
            <a:chOff x="362262" y="385997"/>
            <a:chExt cx="11467476" cy="6086007"/>
          </a:xfrm>
        </p:grpSpPr>
        <p:sp>
          <p:nvSpPr>
            <p:cNvPr id="12" name="Freeform: Shape 11">
              <a:extLst>
                <a:ext uri="{FF2B5EF4-FFF2-40B4-BE49-F238E27FC236}">
                  <a16:creationId xmlns:a16="http://schemas.microsoft.com/office/drawing/2014/main" id="{CD280170-D226-4358-83EA-553CB0748BF1}"/>
                </a:ext>
              </a:extLst>
            </p:cNvPr>
            <p:cNvSpPr/>
            <p:nvPr/>
          </p:nvSpPr>
          <p:spPr>
            <a:xfrm>
              <a:off x="362262" y="385997"/>
              <a:ext cx="11467476" cy="6086007"/>
            </a:xfrm>
            <a:custGeom>
              <a:avLst/>
              <a:gdLst>
                <a:gd name="connsiteX0" fmla="*/ 0 w 11467476"/>
                <a:gd name="connsiteY0" fmla="*/ 0 h 6086007"/>
                <a:gd name="connsiteX1" fmla="*/ 0 w 11467476"/>
                <a:gd name="connsiteY1" fmla="*/ 6086007 h 6086007"/>
                <a:gd name="connsiteX2" fmla="*/ 11467476 w 11467476"/>
                <a:gd name="connsiteY2" fmla="*/ 6086007 h 6086007"/>
                <a:gd name="connsiteX3" fmla="*/ 11467476 w 11467476"/>
                <a:gd name="connsiteY3" fmla="*/ 0 h 6086007"/>
              </a:gdLst>
              <a:ahLst/>
              <a:cxnLst>
                <a:cxn ang="0">
                  <a:pos x="connsiteX0" y="connsiteY0"/>
                </a:cxn>
                <a:cxn ang="0">
                  <a:pos x="connsiteX1" y="connsiteY1"/>
                </a:cxn>
                <a:cxn ang="0">
                  <a:pos x="connsiteX2" y="connsiteY2"/>
                </a:cxn>
                <a:cxn ang="0">
                  <a:pos x="connsiteX3" y="connsiteY3"/>
                </a:cxn>
              </a:cxnLst>
              <a:rect l="l" t="t" r="r" b="b"/>
              <a:pathLst>
                <a:path w="11467476" h="6086007">
                  <a:moveTo>
                    <a:pt x="0" y="0"/>
                  </a:moveTo>
                  <a:lnTo>
                    <a:pt x="0" y="6086007"/>
                  </a:lnTo>
                  <a:lnTo>
                    <a:pt x="11467476" y="6086007"/>
                  </a:lnTo>
                  <a:lnTo>
                    <a:pt x="11467476"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13" name="Straight Connector 12">
              <a:extLst>
                <a:ext uri="{FF2B5EF4-FFF2-40B4-BE49-F238E27FC236}">
                  <a16:creationId xmlns:a16="http://schemas.microsoft.com/office/drawing/2014/main" id="{3FD99DCF-E9DB-41C7-86B0-AF8CE8EDB325}"/>
                </a:ext>
              </a:extLst>
            </p:cNvPr>
            <p:cNvCxnSpPr/>
            <p:nvPr/>
          </p:nvCxnSpPr>
          <p:spPr>
            <a:xfrm>
              <a:off x="362262" y="385997"/>
              <a:ext cx="38888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428A58F-8714-4367-8E87-A360287C4515}"/>
                </a:ext>
              </a:extLst>
            </p:cNvPr>
            <p:cNvCxnSpPr/>
            <p:nvPr/>
          </p:nvCxnSpPr>
          <p:spPr>
            <a:xfrm>
              <a:off x="7940885" y="385997"/>
              <a:ext cx="38888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9D4B269-809A-4442-84EC-2CE805C7112E}"/>
              </a:ext>
            </a:extLst>
          </p:cNvPr>
          <p:cNvSpPr txBox="1"/>
          <p:nvPr/>
        </p:nvSpPr>
        <p:spPr>
          <a:xfrm>
            <a:off x="1680853" y="2996119"/>
            <a:ext cx="8830294" cy="1015663"/>
          </a:xfrm>
          <a:prstGeom prst="rect">
            <a:avLst/>
          </a:prstGeom>
          <a:noFill/>
        </p:spPr>
        <p:txBody>
          <a:bodyPr wrap="square" rtlCol="0">
            <a:spAutoFit/>
          </a:bodyPr>
          <a:lstStyle/>
          <a:p>
            <a:pPr algn="ctr"/>
            <a:r>
              <a:rPr lang="en-MY" sz="2000" dirty="0">
                <a:solidFill>
                  <a:schemeClr val="bg1">
                    <a:lumMod val="95000"/>
                  </a:schemeClr>
                </a:solidFill>
                <a:latin typeface="Aileron Thin" panose="00000300000000000000" pitchFamily="50" charset="0"/>
              </a:rPr>
              <a:t>Lorem ipsum dolor sit amet, consectetur adipiscing elit, sed do eiusmod tempor incididunt ut labore et dolore magna aliqua. Ut enim ad minim veniam, quis nostrud exercitation ullamco laboris nisi ut aliquip ex ea commodo consequat.</a:t>
            </a:r>
          </a:p>
        </p:txBody>
      </p:sp>
      <p:sp>
        <p:nvSpPr>
          <p:cNvPr id="16" name="TextBox 15">
            <a:extLst>
              <a:ext uri="{FF2B5EF4-FFF2-40B4-BE49-F238E27FC236}">
                <a16:creationId xmlns:a16="http://schemas.microsoft.com/office/drawing/2014/main" id="{CE6BEB5C-F918-4FA6-A800-81A20FF7E79B}"/>
              </a:ext>
            </a:extLst>
          </p:cNvPr>
          <p:cNvSpPr txBox="1"/>
          <p:nvPr/>
        </p:nvSpPr>
        <p:spPr>
          <a:xfrm>
            <a:off x="4439136" y="149901"/>
            <a:ext cx="3313728" cy="1068113"/>
          </a:xfrm>
          <a:prstGeom prst="rect">
            <a:avLst/>
          </a:prstGeom>
          <a:noFill/>
        </p:spPr>
        <p:txBody>
          <a:bodyPr wrap="none" rtlCol="0">
            <a:spAutoFit/>
          </a:bodyPr>
          <a:lstStyle/>
          <a:p>
            <a:pPr algn="ctr"/>
            <a:r>
              <a:rPr lang="en-MY" sz="3600" spc="-150" dirty="0">
                <a:solidFill>
                  <a:schemeClr val="bg1">
                    <a:lumMod val="95000"/>
                  </a:schemeClr>
                </a:solidFill>
                <a:latin typeface="Aharoni" panose="02010803020104030203" pitchFamily="2" charset="-79"/>
                <a:cs typeface="Aharoni" panose="02010803020104030203" pitchFamily="2" charset="-79"/>
              </a:rPr>
              <a:t>OUR WELCOME</a:t>
            </a:r>
          </a:p>
          <a:p>
            <a:pPr algn="ctr">
              <a:lnSpc>
                <a:spcPts val="3000"/>
              </a:lnSpc>
            </a:pPr>
            <a:r>
              <a:rPr lang="en-MY" sz="3600" spc="-150" dirty="0">
                <a:solidFill>
                  <a:schemeClr val="bg1">
                    <a:lumMod val="95000"/>
                  </a:schemeClr>
                </a:solidFill>
                <a:latin typeface="Aharoni" panose="02010803020104030203" pitchFamily="2" charset="-79"/>
                <a:cs typeface="Aharoni" panose="02010803020104030203" pitchFamily="2" charset="-79"/>
              </a:rPr>
              <a:t>MESSAGE</a:t>
            </a:r>
            <a:endParaRPr lang="en-MY" sz="3600" spc="-150" dirty="0">
              <a:solidFill>
                <a:schemeClr val="bg1">
                  <a:lumMod val="95000"/>
                </a:schemeClr>
              </a:solidFill>
              <a:latin typeface="Aileron Black" panose="00000A00000000000000" pitchFamily="50" charset="0"/>
              <a:cs typeface="Aharoni" panose="02010803020104030203" pitchFamily="2" charset="-79"/>
            </a:endParaRPr>
          </a:p>
        </p:txBody>
      </p:sp>
      <p:sp>
        <p:nvSpPr>
          <p:cNvPr id="17" name="Rectangle: Rounded Corners 16">
            <a:extLst>
              <a:ext uri="{FF2B5EF4-FFF2-40B4-BE49-F238E27FC236}">
                <a16:creationId xmlns:a16="http://schemas.microsoft.com/office/drawing/2014/main" id="{CD5D7DFF-69EA-493D-AB49-3BEE86338834}"/>
              </a:ext>
            </a:extLst>
          </p:cNvPr>
          <p:cNvSpPr/>
          <p:nvPr/>
        </p:nvSpPr>
        <p:spPr>
          <a:xfrm>
            <a:off x="5826000" y="6087334"/>
            <a:ext cx="540000" cy="108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extLst>
      <p:ext uri="{BB962C8B-B14F-4D97-AF65-F5344CB8AC3E}">
        <p14:creationId xmlns:p14="http://schemas.microsoft.com/office/powerpoint/2010/main" val="20202840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2" presetClass="entr" presetSubtype="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par>
                                <p:cTn id="11" presetID="2" presetClass="entr" presetSubtype="1" decel="10000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0-#ppt_h/2"/>
                                          </p:val>
                                        </p:tav>
                                        <p:tav tm="100000">
                                          <p:val>
                                            <p:strVal val="#ppt_y"/>
                                          </p:val>
                                        </p:tav>
                                      </p:tavLst>
                                    </p:anim>
                                  </p:childTnLst>
                                </p:cTn>
                              </p:par>
                              <p:par>
                                <p:cTn id="15" presetID="2" presetClass="entr" presetSubtype="8" decel="10000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52277838-E3BE-4553-91FF-32BF0001DA48}"/>
              </a:ext>
            </a:extLst>
          </p:cNvPr>
          <p:cNvSpPr/>
          <p:nvPr/>
        </p:nvSpPr>
        <p:spPr>
          <a:xfrm rot="5400000">
            <a:off x="908830" y="1833527"/>
            <a:ext cx="3685782" cy="3177399"/>
          </a:xfrm>
          <a:prstGeom prst="hexagon">
            <a:avLst/>
          </a:prstGeom>
          <a:blipFill dpi="0" rotWithShape="0">
            <a:blip r:embed="rId2"/>
            <a:srcRect/>
            <a:stretch>
              <a:fillRect l="-57657" t="-296" r="-51432" b="-1094"/>
            </a:stretch>
          </a:blipFill>
          <a:ln w="317500">
            <a:solidFill>
              <a:schemeClr val="bg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Oval 2">
            <a:extLst>
              <a:ext uri="{FF2B5EF4-FFF2-40B4-BE49-F238E27FC236}">
                <a16:creationId xmlns:a16="http://schemas.microsoft.com/office/drawing/2014/main" id="{5C14EA50-54B9-405F-B07B-EBE1F4781AA3}"/>
              </a:ext>
            </a:extLst>
          </p:cNvPr>
          <p:cNvSpPr/>
          <p:nvPr/>
        </p:nvSpPr>
        <p:spPr>
          <a:xfrm>
            <a:off x="9721252" y="1575293"/>
            <a:ext cx="1188000" cy="1188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048C4CEF-DE64-4A78-A5EB-250979EB9190}"/>
              </a:ext>
            </a:extLst>
          </p:cNvPr>
          <p:cNvCxnSpPr>
            <a:cxnSpLocks/>
          </p:cNvCxnSpPr>
          <p:nvPr/>
        </p:nvCxnSpPr>
        <p:spPr>
          <a:xfrm>
            <a:off x="5276911" y="2169293"/>
            <a:ext cx="443434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Graphic 5" descr="Magnifying glass">
            <a:extLst>
              <a:ext uri="{FF2B5EF4-FFF2-40B4-BE49-F238E27FC236}">
                <a16:creationId xmlns:a16="http://schemas.microsoft.com/office/drawing/2014/main" id="{98DBAEE6-708F-46A7-8900-B6E5B2576B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55252" y="1809293"/>
            <a:ext cx="720000" cy="720000"/>
          </a:xfrm>
          <a:prstGeom prst="rect">
            <a:avLst/>
          </a:prstGeom>
        </p:spPr>
      </p:pic>
      <p:sp>
        <p:nvSpPr>
          <p:cNvPr id="9" name="TextBox 8">
            <a:extLst>
              <a:ext uri="{FF2B5EF4-FFF2-40B4-BE49-F238E27FC236}">
                <a16:creationId xmlns:a16="http://schemas.microsoft.com/office/drawing/2014/main" id="{09A7F575-4CAC-4F87-AC73-FC508B18068C}"/>
              </a:ext>
            </a:extLst>
          </p:cNvPr>
          <p:cNvSpPr txBox="1"/>
          <p:nvPr/>
        </p:nvSpPr>
        <p:spPr>
          <a:xfrm>
            <a:off x="5150278" y="2290553"/>
            <a:ext cx="3313728" cy="1068113"/>
          </a:xfrm>
          <a:prstGeom prst="rect">
            <a:avLst/>
          </a:prstGeom>
          <a:noFill/>
        </p:spPr>
        <p:txBody>
          <a:bodyPr wrap="none" rtlCol="0">
            <a:spAutoFit/>
          </a:bodyPr>
          <a:lstStyle/>
          <a:p>
            <a:r>
              <a:rPr lang="en-MY" sz="3600" spc="-150" dirty="0">
                <a:solidFill>
                  <a:schemeClr val="tx1">
                    <a:lumMod val="75000"/>
                    <a:lumOff val="25000"/>
                  </a:schemeClr>
                </a:solidFill>
                <a:latin typeface="Aharoni" panose="02010803020104030203" pitchFamily="2" charset="-79"/>
                <a:cs typeface="Aharoni" panose="02010803020104030203" pitchFamily="2" charset="-79"/>
              </a:rPr>
              <a:t>OUR WELCOME</a:t>
            </a:r>
          </a:p>
          <a:p>
            <a:pPr>
              <a:lnSpc>
                <a:spcPts val="3000"/>
              </a:lnSpc>
            </a:pPr>
            <a:r>
              <a:rPr lang="en-MY" sz="3600" spc="-150" dirty="0">
                <a:solidFill>
                  <a:schemeClr val="tx1">
                    <a:lumMod val="75000"/>
                    <a:lumOff val="25000"/>
                  </a:schemeClr>
                </a:solidFill>
                <a:latin typeface="Aharoni" panose="02010803020104030203" pitchFamily="2" charset="-79"/>
                <a:cs typeface="Aharoni" panose="02010803020104030203" pitchFamily="2" charset="-79"/>
              </a:rPr>
              <a:t>MESSAGE</a:t>
            </a:r>
            <a:endParaRPr lang="en-MY" sz="3600" spc="-150" dirty="0">
              <a:solidFill>
                <a:schemeClr val="tx1">
                  <a:lumMod val="75000"/>
                  <a:lumOff val="25000"/>
                </a:schemeClr>
              </a:solidFill>
              <a:latin typeface="Aileron Black" panose="00000A00000000000000" pitchFamily="50" charset="0"/>
              <a:cs typeface="Aharoni" panose="02010803020104030203" pitchFamily="2" charset="-79"/>
            </a:endParaRPr>
          </a:p>
        </p:txBody>
      </p:sp>
      <p:sp>
        <p:nvSpPr>
          <p:cNvPr id="10" name="TextBox 9">
            <a:extLst>
              <a:ext uri="{FF2B5EF4-FFF2-40B4-BE49-F238E27FC236}">
                <a16:creationId xmlns:a16="http://schemas.microsoft.com/office/drawing/2014/main" id="{8807940E-BA7D-430F-AF01-110D5C175FA4}"/>
              </a:ext>
            </a:extLst>
          </p:cNvPr>
          <p:cNvSpPr txBox="1"/>
          <p:nvPr/>
        </p:nvSpPr>
        <p:spPr>
          <a:xfrm>
            <a:off x="5150278" y="3510792"/>
            <a:ext cx="4804974" cy="1938992"/>
          </a:xfrm>
          <a:prstGeom prst="rect">
            <a:avLst/>
          </a:prstGeom>
          <a:noFill/>
        </p:spPr>
        <p:txBody>
          <a:bodyPr wrap="square" rtlCol="0">
            <a:spAutoFit/>
          </a:bodyPr>
          <a:lstStyle/>
          <a:p>
            <a:r>
              <a:rPr lang="en-MY" sz="2000" dirty="0">
                <a:solidFill>
                  <a:schemeClr val="bg2">
                    <a:lumMod val="50000"/>
                  </a:schemeClr>
                </a:solidFill>
                <a:latin typeface="Aileron Thin" panose="00000300000000000000" pitchFamily="50" charset="0"/>
              </a:rPr>
              <a:t>Lorem ipsum dolor sit amet, consectetur adipiscing elit, sed do eiusmod tempor incididunt ut labore et dolore magna aliqua. Ut enim ad minim veniam, quis nostrud exercitation ullamco laboris nisi ut aliquip ex ea commodo consequat.</a:t>
            </a:r>
          </a:p>
        </p:txBody>
      </p:sp>
    </p:spTree>
    <p:extLst>
      <p:ext uri="{BB962C8B-B14F-4D97-AF65-F5344CB8AC3E}">
        <p14:creationId xmlns:p14="http://schemas.microsoft.com/office/powerpoint/2010/main" val="2458467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250" fill="hold"/>
                                            <p:tgtEl>
                                              <p:spTgt spid="3"/>
                                            </p:tgtEl>
                                            <p:attrNameLst>
                                              <p:attrName>ppt_w</p:attrName>
                                            </p:attrNameLst>
                                          </p:cBhvr>
                                          <p:tavLst>
                                            <p:tav tm="0">
                                              <p:val>
                                                <p:fltVal val="0"/>
                                              </p:val>
                                            </p:tav>
                                            <p:tav tm="100000">
                                              <p:val>
                                                <p:strVal val="#ppt_w"/>
                                              </p:val>
                                            </p:tav>
                                          </p:tavLst>
                                        </p:anim>
                                        <p:anim calcmode="lin" valueType="num">
                                          <p:cBhvr>
                                            <p:cTn id="12" dur="250" fill="hold"/>
                                            <p:tgtEl>
                                              <p:spTgt spid="3"/>
                                            </p:tgtEl>
                                            <p:attrNameLst>
                                              <p:attrName>ppt_h</p:attrName>
                                            </p:attrNameLst>
                                          </p:cBhvr>
                                          <p:tavLst>
                                            <p:tav tm="0">
                                              <p:val>
                                                <p:fltVal val="0"/>
                                              </p:val>
                                            </p:tav>
                                            <p:tav tm="100000">
                                              <p:val>
                                                <p:strVal val="#ppt_h"/>
                                              </p:val>
                                            </p:tav>
                                          </p:tavLst>
                                        </p:anim>
                                      </p:childTnLst>
                                    </p:cTn>
                                  </p:par>
                                  <p:par>
                                    <p:cTn id="13" presetID="6" presetClass="emph" presetSubtype="0" fill="hold" grpId="1" nodeType="withEffect" p14:presetBounceEnd="100000">
                                      <p:stCondLst>
                                        <p:cond delay="0"/>
                                      </p:stCondLst>
                                      <p:childTnLst>
                                        <p:animScale p14:bounceEnd="100000">
                                          <p:cBhvr>
                                            <p:cTn id="14" dur="750" fill="hold"/>
                                            <p:tgtEl>
                                              <p:spTgt spid="3"/>
                                            </p:tgtEl>
                                          </p:cBhvr>
                                          <p:by x="102000" y="102000"/>
                                        </p:animScale>
                                      </p:childTnLst>
                                    </p:cTn>
                                  </p:par>
                                  <p:par>
                                    <p:cTn id="15" presetID="22" presetClass="entr" presetSubtype="2" fill="hold" nodeType="withEffect">
                                      <p:stCondLst>
                                        <p:cond delay="15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par>
                                    <p:cTn id="18" presetID="10" presetClass="entr" presetSubtype="0" fill="hold" nodeType="withEffect">
                                      <p:stCondLst>
                                        <p:cond delay="15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 presetClass="entr" presetSubtype="2" decel="10000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25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 grpId="1" animBg="1"/>
          <p:bldP spid="9" grpId="0"/>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250" fill="hold"/>
                                            <p:tgtEl>
                                              <p:spTgt spid="3"/>
                                            </p:tgtEl>
                                            <p:attrNameLst>
                                              <p:attrName>ppt_w</p:attrName>
                                            </p:attrNameLst>
                                          </p:cBhvr>
                                          <p:tavLst>
                                            <p:tav tm="0">
                                              <p:val>
                                                <p:fltVal val="0"/>
                                              </p:val>
                                            </p:tav>
                                            <p:tav tm="100000">
                                              <p:val>
                                                <p:strVal val="#ppt_w"/>
                                              </p:val>
                                            </p:tav>
                                          </p:tavLst>
                                        </p:anim>
                                        <p:anim calcmode="lin" valueType="num">
                                          <p:cBhvr>
                                            <p:cTn id="12" dur="250" fill="hold"/>
                                            <p:tgtEl>
                                              <p:spTgt spid="3"/>
                                            </p:tgtEl>
                                            <p:attrNameLst>
                                              <p:attrName>ppt_h</p:attrName>
                                            </p:attrNameLst>
                                          </p:cBhvr>
                                          <p:tavLst>
                                            <p:tav tm="0">
                                              <p:val>
                                                <p:fltVal val="0"/>
                                              </p:val>
                                            </p:tav>
                                            <p:tav tm="100000">
                                              <p:val>
                                                <p:strVal val="#ppt_h"/>
                                              </p:val>
                                            </p:tav>
                                          </p:tavLst>
                                        </p:anim>
                                      </p:childTnLst>
                                    </p:cTn>
                                  </p:par>
                                  <p:par>
                                    <p:cTn id="13" presetID="6" presetClass="emph" presetSubtype="0" fill="hold" grpId="1" nodeType="withEffect">
                                      <p:stCondLst>
                                        <p:cond delay="0"/>
                                      </p:stCondLst>
                                      <p:childTnLst>
                                        <p:animScale>
                                          <p:cBhvr>
                                            <p:cTn id="14" dur="750" fill="hold"/>
                                            <p:tgtEl>
                                              <p:spTgt spid="3"/>
                                            </p:tgtEl>
                                          </p:cBhvr>
                                          <p:by x="102000" y="102000"/>
                                        </p:animScale>
                                      </p:childTnLst>
                                    </p:cTn>
                                  </p:par>
                                  <p:par>
                                    <p:cTn id="15" presetID="22" presetClass="entr" presetSubtype="2" fill="hold" nodeType="withEffect">
                                      <p:stCondLst>
                                        <p:cond delay="15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par>
                                    <p:cTn id="18" presetID="10" presetClass="entr" presetSubtype="0" fill="hold" nodeType="withEffect">
                                      <p:stCondLst>
                                        <p:cond delay="15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 presetClass="entr" presetSubtype="2" decel="10000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25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 grpId="1" animBg="1"/>
          <p:bldP spid="9" grpId="0"/>
          <p:bldP spid="10"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CBCA7C-75E7-4979-A525-586F483DC8A6}"/>
              </a:ext>
            </a:extLst>
          </p:cNvPr>
          <p:cNvSpPr/>
          <p:nvPr/>
        </p:nvSpPr>
        <p:spPr>
          <a:xfrm>
            <a:off x="0" y="0"/>
            <a:ext cx="6096000" cy="6858000"/>
          </a:xfrm>
          <a:prstGeom prst="rect">
            <a:avLst/>
          </a:prstGeom>
          <a:blipFill>
            <a:blip r:embed="rId2"/>
            <a:stretch>
              <a:fillRect l="-50000" r="-50000" b="-2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TextBox 6">
            <a:extLst>
              <a:ext uri="{FF2B5EF4-FFF2-40B4-BE49-F238E27FC236}">
                <a16:creationId xmlns:a16="http://schemas.microsoft.com/office/drawing/2014/main" id="{95A5894C-A8B1-4725-B35A-1F45D35EB050}"/>
              </a:ext>
            </a:extLst>
          </p:cNvPr>
          <p:cNvSpPr txBox="1"/>
          <p:nvPr/>
        </p:nvSpPr>
        <p:spPr>
          <a:xfrm>
            <a:off x="7122005" y="2360887"/>
            <a:ext cx="3313728" cy="1068113"/>
          </a:xfrm>
          <a:prstGeom prst="rect">
            <a:avLst/>
          </a:prstGeom>
          <a:noFill/>
        </p:spPr>
        <p:txBody>
          <a:bodyPr wrap="none" rtlCol="0">
            <a:spAutoFit/>
          </a:bodyPr>
          <a:lstStyle/>
          <a:p>
            <a:r>
              <a:rPr lang="en-MY" sz="3600" spc="-150" dirty="0">
                <a:solidFill>
                  <a:schemeClr val="tx1">
                    <a:lumMod val="75000"/>
                    <a:lumOff val="25000"/>
                  </a:schemeClr>
                </a:solidFill>
                <a:latin typeface="Aharoni" panose="02010803020104030203" pitchFamily="2" charset="-79"/>
                <a:cs typeface="Aharoni" panose="02010803020104030203" pitchFamily="2" charset="-79"/>
              </a:rPr>
              <a:t>OUR WELCOME</a:t>
            </a:r>
          </a:p>
          <a:p>
            <a:pPr>
              <a:lnSpc>
                <a:spcPts val="3000"/>
              </a:lnSpc>
            </a:pPr>
            <a:r>
              <a:rPr lang="en-MY" sz="3600" spc="-150" dirty="0">
                <a:solidFill>
                  <a:schemeClr val="tx1">
                    <a:lumMod val="75000"/>
                    <a:lumOff val="25000"/>
                  </a:schemeClr>
                </a:solidFill>
                <a:latin typeface="Aharoni" panose="02010803020104030203" pitchFamily="2" charset="-79"/>
                <a:cs typeface="Aharoni" panose="02010803020104030203" pitchFamily="2" charset="-79"/>
              </a:rPr>
              <a:t>MESSAGE</a:t>
            </a:r>
            <a:endParaRPr lang="en-MY" sz="3600" spc="-150" dirty="0">
              <a:solidFill>
                <a:schemeClr val="tx1">
                  <a:lumMod val="75000"/>
                  <a:lumOff val="25000"/>
                </a:schemeClr>
              </a:solidFill>
              <a:latin typeface="Aileron Black" panose="00000A00000000000000" pitchFamily="50" charset="0"/>
              <a:cs typeface="Aharoni" panose="02010803020104030203" pitchFamily="2" charset="-79"/>
            </a:endParaRPr>
          </a:p>
        </p:txBody>
      </p:sp>
      <p:sp>
        <p:nvSpPr>
          <p:cNvPr id="9" name="TextBox 8">
            <a:extLst>
              <a:ext uri="{FF2B5EF4-FFF2-40B4-BE49-F238E27FC236}">
                <a16:creationId xmlns:a16="http://schemas.microsoft.com/office/drawing/2014/main" id="{0DF3475B-21CD-40A9-A608-E908F0D00462}"/>
              </a:ext>
            </a:extLst>
          </p:cNvPr>
          <p:cNvSpPr txBox="1"/>
          <p:nvPr/>
        </p:nvSpPr>
        <p:spPr>
          <a:xfrm>
            <a:off x="7122005" y="3990974"/>
            <a:ext cx="4011796" cy="1754326"/>
          </a:xfrm>
          <a:prstGeom prst="rect">
            <a:avLst/>
          </a:prstGeom>
          <a:noFill/>
        </p:spPr>
        <p:txBody>
          <a:bodyPr wrap="square" rtlCol="0">
            <a:spAutoFit/>
          </a:bodyPr>
          <a:lstStyle/>
          <a:p>
            <a:r>
              <a:rPr lang="en-MY" dirty="0">
                <a:solidFill>
                  <a:schemeClr val="bg2">
                    <a:lumMod val="50000"/>
                  </a:schemeClr>
                </a:solidFill>
                <a:latin typeface="Aileron Thin" panose="00000300000000000000" pitchFamily="50" charset="0"/>
              </a:rPr>
              <a:t>Lorem ipsum dolor sit amet, consectetur adipiscing elit, sed do eiusmod tempor incididunt ut labore et dolore magna aliqua. Ut enim ad minim veniam, quis nostrud exercitation ullamco laboris nisi ut aliquip ex ea commodo consequat.</a:t>
            </a:r>
          </a:p>
        </p:txBody>
      </p:sp>
      <p:sp>
        <p:nvSpPr>
          <p:cNvPr id="10" name="Rectangle 9">
            <a:extLst>
              <a:ext uri="{FF2B5EF4-FFF2-40B4-BE49-F238E27FC236}">
                <a16:creationId xmlns:a16="http://schemas.microsoft.com/office/drawing/2014/main" id="{1665AE51-98B0-452D-8090-F7817491E6CD}"/>
              </a:ext>
            </a:extLst>
          </p:cNvPr>
          <p:cNvSpPr/>
          <p:nvPr/>
        </p:nvSpPr>
        <p:spPr>
          <a:xfrm>
            <a:off x="11133801" y="598350"/>
            <a:ext cx="514350" cy="5143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014436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3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AED7C823-8A39-41EB-8E79-C6E99B0D6BE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048" y="589"/>
            <a:ext cx="12189904" cy="6856821"/>
          </a:xfrm>
        </p:spPr>
      </p:pic>
      <p:sp>
        <p:nvSpPr>
          <p:cNvPr id="5" name="Rectangle 4">
            <a:extLst>
              <a:ext uri="{FF2B5EF4-FFF2-40B4-BE49-F238E27FC236}">
                <a16:creationId xmlns:a16="http://schemas.microsoft.com/office/drawing/2014/main" id="{50139BEB-E834-43C5-B942-AC71497E0233}"/>
              </a:ext>
            </a:extLst>
          </p:cNvPr>
          <p:cNvSpPr/>
          <p:nvPr/>
        </p:nvSpPr>
        <p:spPr>
          <a:xfrm>
            <a:off x="-1048" y="0"/>
            <a:ext cx="12192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Rectangle: Rounded Corners 8">
            <a:extLst>
              <a:ext uri="{FF2B5EF4-FFF2-40B4-BE49-F238E27FC236}">
                <a16:creationId xmlns:a16="http://schemas.microsoft.com/office/drawing/2014/main" id="{2596D3E4-AFB3-4C8E-A152-6287764128FF}"/>
              </a:ext>
            </a:extLst>
          </p:cNvPr>
          <p:cNvSpPr/>
          <p:nvPr/>
        </p:nvSpPr>
        <p:spPr>
          <a:xfrm>
            <a:off x="921151" y="3043275"/>
            <a:ext cx="3146023" cy="108000"/>
          </a:xfrm>
          <a:prstGeom prst="roundRect">
            <a:avLst>
              <a:gd name="adj" fmla="val 50000"/>
            </a:avLst>
          </a:prstGeom>
          <a:solidFill>
            <a:srgbClr val="66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TextBox 13">
            <a:extLst>
              <a:ext uri="{FF2B5EF4-FFF2-40B4-BE49-F238E27FC236}">
                <a16:creationId xmlns:a16="http://schemas.microsoft.com/office/drawing/2014/main" id="{2D937147-8429-496E-AF9C-B0D0013F2EC9}"/>
              </a:ext>
            </a:extLst>
          </p:cNvPr>
          <p:cNvSpPr txBox="1"/>
          <p:nvPr/>
        </p:nvSpPr>
        <p:spPr>
          <a:xfrm>
            <a:off x="786346" y="3172669"/>
            <a:ext cx="3313728" cy="1068113"/>
          </a:xfrm>
          <a:prstGeom prst="rect">
            <a:avLst/>
          </a:prstGeom>
          <a:noFill/>
        </p:spPr>
        <p:txBody>
          <a:bodyPr wrap="none" rtlCol="0">
            <a:spAutoFit/>
          </a:bodyPr>
          <a:lstStyle/>
          <a:p>
            <a:r>
              <a:rPr lang="en-MY" sz="3600" spc="-150" dirty="0">
                <a:solidFill>
                  <a:schemeClr val="tx1">
                    <a:lumMod val="75000"/>
                    <a:lumOff val="25000"/>
                  </a:schemeClr>
                </a:solidFill>
                <a:latin typeface="Aharoni" panose="02010803020104030203" pitchFamily="2" charset="-79"/>
                <a:cs typeface="Aharoni" panose="02010803020104030203" pitchFamily="2" charset="-79"/>
              </a:rPr>
              <a:t>OUR WELCOME</a:t>
            </a:r>
          </a:p>
          <a:p>
            <a:pPr>
              <a:lnSpc>
                <a:spcPts val="3000"/>
              </a:lnSpc>
            </a:pPr>
            <a:r>
              <a:rPr lang="en-MY" sz="3600" spc="-150" dirty="0">
                <a:solidFill>
                  <a:schemeClr val="tx1">
                    <a:lumMod val="75000"/>
                    <a:lumOff val="25000"/>
                  </a:schemeClr>
                </a:solidFill>
                <a:latin typeface="Aharoni" panose="02010803020104030203" pitchFamily="2" charset="-79"/>
                <a:cs typeface="Aharoni" panose="02010803020104030203" pitchFamily="2" charset="-79"/>
              </a:rPr>
              <a:t>MESSAGE</a:t>
            </a:r>
            <a:endParaRPr lang="en-MY" sz="3600" spc="-150" dirty="0">
              <a:solidFill>
                <a:schemeClr val="tx1">
                  <a:lumMod val="75000"/>
                  <a:lumOff val="25000"/>
                </a:schemeClr>
              </a:solidFill>
              <a:latin typeface="Aileron Black" panose="00000A00000000000000" pitchFamily="50" charset="0"/>
              <a:cs typeface="Aharoni" panose="02010803020104030203" pitchFamily="2" charset="-79"/>
            </a:endParaRPr>
          </a:p>
        </p:txBody>
      </p:sp>
      <p:sp>
        <p:nvSpPr>
          <p:cNvPr id="15" name="TextBox 14">
            <a:extLst>
              <a:ext uri="{FF2B5EF4-FFF2-40B4-BE49-F238E27FC236}">
                <a16:creationId xmlns:a16="http://schemas.microsoft.com/office/drawing/2014/main" id="{20318329-5D7D-4B73-8DAE-EC75BD84324C}"/>
              </a:ext>
            </a:extLst>
          </p:cNvPr>
          <p:cNvSpPr txBox="1"/>
          <p:nvPr/>
        </p:nvSpPr>
        <p:spPr>
          <a:xfrm>
            <a:off x="786346" y="4802756"/>
            <a:ext cx="5100102" cy="1477328"/>
          </a:xfrm>
          <a:prstGeom prst="rect">
            <a:avLst/>
          </a:prstGeom>
          <a:noFill/>
        </p:spPr>
        <p:txBody>
          <a:bodyPr wrap="square" rtlCol="0">
            <a:spAutoFit/>
          </a:bodyPr>
          <a:lstStyle/>
          <a:p>
            <a:r>
              <a:rPr lang="en-MY" dirty="0">
                <a:solidFill>
                  <a:schemeClr val="bg2">
                    <a:lumMod val="50000"/>
                  </a:schemeClr>
                </a:solidFill>
                <a:latin typeface="Aileron Thin" panose="00000300000000000000" pitchFamily="50" charset="0"/>
              </a:rPr>
              <a:t>Lorem ipsum dolor sit amet, consectetur adipiscing elit, sed do eiusmod tempor incididunt ut labore et dolore magna aliqua. Ut enim ad minim veniam, quis nostrud exercitation ullamco laboris nisi ut aliquip ex ea commodo consequat.</a:t>
            </a:r>
          </a:p>
        </p:txBody>
      </p:sp>
    </p:spTree>
    <p:extLst>
      <p:ext uri="{BB962C8B-B14F-4D97-AF65-F5344CB8AC3E}">
        <p14:creationId xmlns:p14="http://schemas.microsoft.com/office/powerpoint/2010/main" val="12900100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6" presetClass="emph" presetSubtype="0" fill="hold" nodeType="withEffect">
                                  <p:stCondLst>
                                    <p:cond delay="0"/>
                                  </p:stCondLst>
                                  <p:childTnLst>
                                    <p:animScale>
                                      <p:cBhvr>
                                        <p:cTn id="10" dur="2000" fill="hold"/>
                                        <p:tgtEl>
                                          <p:spTgt spid="17"/>
                                        </p:tgtEl>
                                      </p:cBhvr>
                                      <p:by x="115000" y="115000"/>
                                    </p:animScale>
                                  </p:childTnLst>
                                </p:cTn>
                              </p:par>
                              <p:par>
                                <p:cTn id="11" presetID="2" presetClass="entr" presetSubtype="8" decel="100000" fill="hold" grpId="0" nodeType="withEffect">
                                  <p:stCondLst>
                                    <p:cond delay="1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3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TotalTime>
  <Words>860</Words>
  <Application>Microsoft Office PowerPoint</Application>
  <PresentationFormat>Widescreen</PresentationFormat>
  <Paragraphs>56</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Aharoni</vt:lpstr>
      <vt:lpstr>Aileron</vt:lpstr>
      <vt:lpstr>Aileron Black</vt:lpstr>
      <vt:lpstr>Aileron Bold</vt:lpstr>
      <vt:lpstr>Aileron Light</vt:lpstr>
      <vt:lpstr>Aileron Thin</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PC1</dc:creator>
  <cp:lastModifiedBy>PC1</cp:lastModifiedBy>
  <cp:revision>20</cp:revision>
  <dcterms:created xsi:type="dcterms:W3CDTF">2019-04-02T04:24:15Z</dcterms:created>
  <dcterms:modified xsi:type="dcterms:W3CDTF">2019-04-02T08:41:34Z</dcterms:modified>
</cp:coreProperties>
</file>